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208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</a:t>
            </a:r>
            <a:r>
              <a:rPr lang="ar-EG" sz="6600" b="1" dirty="0" err="1"/>
              <a:t>جاي</a:t>
            </a:r>
            <a:r>
              <a:rPr lang="ar-EG" sz="6600" b="1" dirty="0"/>
              <a:t> وكلي خجل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0148"/>
            <a:ext cx="9982199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8000" b="1" dirty="0"/>
          </a:p>
          <a:p>
            <a:pPr algn="ctr" rtl="1"/>
            <a:r>
              <a:rPr lang="ar-EG" sz="8000" b="1" dirty="0"/>
              <a:t>أنا </a:t>
            </a:r>
            <a:r>
              <a:rPr lang="ar-EG" sz="8000" b="1" dirty="0" err="1"/>
              <a:t>جاي</a:t>
            </a:r>
            <a:r>
              <a:rPr lang="ar-EG" sz="8000" b="1" dirty="0"/>
              <a:t> وكلي خجل </a:t>
            </a:r>
          </a:p>
          <a:p>
            <a:pPr algn="ctr" rtl="1"/>
            <a:r>
              <a:rPr lang="ar-EG" sz="8000" b="1" dirty="0"/>
              <a:t>من حالي ومن خطاياي</a:t>
            </a:r>
          </a:p>
          <a:p>
            <a:pPr algn="ctr" rtl="1"/>
            <a:r>
              <a:rPr lang="ar-EG" sz="8000" b="1" dirty="0" err="1"/>
              <a:t>وماضلش</a:t>
            </a:r>
            <a:r>
              <a:rPr lang="ar-EG" sz="8000" b="1" dirty="0"/>
              <a:t> عندي أمل </a:t>
            </a:r>
          </a:p>
          <a:p>
            <a:pPr algn="ctr" rtl="1"/>
            <a:r>
              <a:rPr lang="ar-EG" sz="8000" b="1" dirty="0"/>
              <a:t>وأعمالي سبب بلواي</a:t>
            </a:r>
          </a:p>
          <a:p>
            <a:pPr algn="ctr"/>
            <a:br>
              <a:rPr lang="ar-EG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مش بس مشكلتي العمل </a:t>
            </a:r>
          </a:p>
          <a:p>
            <a:pPr algn="ctr" rtl="1"/>
            <a:r>
              <a:rPr lang="ar-EG" sz="8000" b="1" dirty="0"/>
              <a:t>مشكلتي في </a:t>
            </a:r>
            <a:r>
              <a:rPr lang="ar-EG" sz="8000" b="1" dirty="0" err="1"/>
              <a:t>نوياي</a:t>
            </a:r>
            <a:endParaRPr lang="ar-EG" sz="8000" b="1" dirty="0"/>
          </a:p>
          <a:p>
            <a:pPr algn="ctr" rtl="1"/>
            <a:r>
              <a:rPr lang="ar-EG" sz="8000" b="1" dirty="0"/>
              <a:t>أنا فاسد ومن الأصل </a:t>
            </a:r>
          </a:p>
          <a:p>
            <a:pPr algn="ctr" rtl="1"/>
            <a:r>
              <a:rPr lang="ar-EG" sz="8000" b="1" dirty="0"/>
              <a:t>طهرني من جواي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0148"/>
            <a:ext cx="9982199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8000" b="1" dirty="0"/>
          </a:p>
          <a:p>
            <a:pPr algn="ctr" rtl="1"/>
            <a:r>
              <a:rPr lang="ar-EG" sz="8000" b="1" dirty="0"/>
              <a:t>أنا </a:t>
            </a:r>
            <a:r>
              <a:rPr lang="ar-EG" sz="8000" b="1" dirty="0" err="1"/>
              <a:t>خاطي</a:t>
            </a:r>
            <a:r>
              <a:rPr lang="ar-EG" sz="8000" b="1" dirty="0"/>
              <a:t> وبشري أهنتك وحسبتك بين الأشرار</a:t>
            </a:r>
          </a:p>
          <a:p>
            <a:pPr algn="ctr" rtl="1"/>
            <a:r>
              <a:rPr lang="ar-EG" sz="8000" b="1" dirty="0"/>
              <a:t>أنا جاني </a:t>
            </a:r>
            <a:r>
              <a:rPr lang="ar-EG" sz="8000" b="1" dirty="0" err="1"/>
              <a:t>وبإيدي</a:t>
            </a:r>
            <a:r>
              <a:rPr lang="ar-EG" sz="8000" b="1" dirty="0"/>
              <a:t> صلبتك علقتك </a:t>
            </a:r>
            <a:r>
              <a:rPr lang="ar-EG" sz="8000" b="1" dirty="0" err="1"/>
              <a:t>ع</a:t>
            </a:r>
            <a:r>
              <a:rPr lang="ar-EG" sz="8000" b="1" dirty="0"/>
              <a:t> صليب العار</a:t>
            </a:r>
          </a:p>
          <a:p>
            <a:pPr algn="ctr"/>
            <a:br>
              <a:rPr lang="ar-EG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يهوذا أنا بعتك سلمتك </a:t>
            </a:r>
          </a:p>
          <a:p>
            <a:pPr algn="ctr" rtl="1"/>
            <a:r>
              <a:rPr lang="ar-EG" sz="8000" b="1" dirty="0" err="1"/>
              <a:t>زي</a:t>
            </a:r>
            <a:r>
              <a:rPr lang="ar-EG" sz="8000" b="1" dirty="0"/>
              <a:t> بطرس خنتك أنكرتك</a:t>
            </a:r>
          </a:p>
          <a:p>
            <a:pPr algn="ctr" rtl="1"/>
            <a:r>
              <a:rPr lang="ar-EG" sz="8000" b="1" dirty="0"/>
              <a:t>بلساني جلدتك وطعنتك </a:t>
            </a:r>
          </a:p>
          <a:p>
            <a:pPr algn="ctr" rtl="1"/>
            <a:r>
              <a:rPr lang="ar-EG" sz="8000" b="1" dirty="0"/>
              <a:t>يا قدوس الله البار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8000" b="1" dirty="0"/>
          </a:p>
          <a:p>
            <a:pPr algn="ctr" rtl="1"/>
            <a:r>
              <a:rPr lang="ar-EG" sz="8000" b="1" dirty="0" err="1"/>
              <a:t>راجعلك</a:t>
            </a:r>
            <a:r>
              <a:rPr lang="ar-EG" sz="8000" b="1" dirty="0"/>
              <a:t> اقبلني استرني </a:t>
            </a:r>
          </a:p>
          <a:p>
            <a:pPr algn="ctr" rtl="1"/>
            <a:r>
              <a:rPr lang="ar-EG" sz="8000" b="1" dirty="0"/>
              <a:t>غطيني من موتي قومني </a:t>
            </a:r>
          </a:p>
          <a:p>
            <a:pPr algn="ctr" rtl="1"/>
            <a:r>
              <a:rPr lang="ar-EG" sz="8000" b="1" dirty="0"/>
              <a:t>وبروحك أحييني</a:t>
            </a:r>
          </a:p>
          <a:p>
            <a:pPr algn="ctr" rtl="1"/>
            <a:endParaRPr lang="ar-EG" sz="8000" b="1" dirty="0"/>
          </a:p>
          <a:p>
            <a:pPr algn="ctr"/>
            <a:br>
              <a:rPr lang="ar-EG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بصرخلك</a:t>
            </a:r>
            <a:r>
              <a:rPr lang="ar-EG" sz="8000" b="1" dirty="0"/>
              <a:t> غيرني </a:t>
            </a:r>
          </a:p>
          <a:p>
            <a:pPr algn="ctr" rtl="1"/>
            <a:r>
              <a:rPr lang="ar-EG" sz="8000" b="1" dirty="0" err="1"/>
              <a:t>محتاجك</a:t>
            </a:r>
            <a:r>
              <a:rPr lang="ar-EG" sz="8000" b="1" dirty="0"/>
              <a:t> تشفيني</a:t>
            </a:r>
          </a:p>
          <a:p>
            <a:pPr algn="ctr" rtl="1"/>
            <a:r>
              <a:rPr lang="ar-EG" sz="8000" b="1" dirty="0"/>
              <a:t>وبدمك طهرني </a:t>
            </a:r>
          </a:p>
          <a:p>
            <a:pPr algn="ctr" rtl="1"/>
            <a:r>
              <a:rPr lang="ar-EG" sz="8000" b="1" dirty="0" err="1"/>
              <a:t>وبإيدك</a:t>
            </a:r>
            <a:r>
              <a:rPr lang="ar-EG" sz="8000" b="1" dirty="0"/>
              <a:t> </a:t>
            </a:r>
            <a:r>
              <a:rPr lang="ar-EG" sz="8000" b="1" dirty="0" err="1"/>
              <a:t>خبيني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88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2024-02-05T09:40:48Z</dcterms:modified>
</cp:coreProperties>
</file>