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8" r:id="rId6"/>
    <p:sldId id="406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8"/>
            <p14:sldId id="406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20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بمسك فيك للنهاية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054"/>
            <a:ext cx="9982199" cy="820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مش </a:t>
            </a:r>
            <a:r>
              <a:rPr lang="ar-EG" sz="6000" b="1" dirty="0" err="1"/>
              <a:t>عايزة</a:t>
            </a:r>
            <a:r>
              <a:rPr lang="ar-EG" sz="6000" b="1" dirty="0"/>
              <a:t> غيرك يملئ على حياتي</a:t>
            </a:r>
            <a:br>
              <a:rPr lang="ar-EG" sz="6000" b="1" dirty="0"/>
            </a:br>
            <a:r>
              <a:rPr lang="ar-EG" sz="6000" b="1" dirty="0"/>
              <a:t>مش </a:t>
            </a:r>
            <a:r>
              <a:rPr lang="ar-EG" sz="6000" b="1" dirty="0" err="1"/>
              <a:t>عايزة</a:t>
            </a:r>
            <a:r>
              <a:rPr lang="ar-EG" sz="6000" b="1" dirty="0"/>
              <a:t> حد غيرك يبقي لي</a:t>
            </a:r>
            <a:br>
              <a:rPr lang="ar-EG" sz="6000" b="1" dirty="0"/>
            </a:br>
            <a:r>
              <a:rPr lang="ar-EG" sz="5400" b="1" dirty="0"/>
              <a:t>مش </a:t>
            </a:r>
            <a:r>
              <a:rPr lang="ar-EG" sz="5400" b="1" dirty="0" err="1"/>
              <a:t>عايزة</a:t>
            </a:r>
            <a:r>
              <a:rPr lang="ar-EG" sz="5400" b="1" dirty="0"/>
              <a:t> غيرك يشبع كل فراغ قلبي</a:t>
            </a:r>
            <a:br>
              <a:rPr lang="ar-EG" sz="6000" b="1" dirty="0"/>
            </a:br>
            <a:r>
              <a:rPr lang="ar-EG" sz="6000" b="1" dirty="0"/>
              <a:t>أنت أبويا وحبي اللي </a:t>
            </a:r>
            <a:r>
              <a:rPr lang="ar-EG" sz="6000" b="1" dirty="0" err="1"/>
              <a:t>بأعيش</a:t>
            </a:r>
            <a:r>
              <a:rPr lang="ar-EG" sz="6000" b="1" dirty="0"/>
              <a:t> ليه</a:t>
            </a:r>
            <a:br>
              <a:rPr lang="ar-EG" sz="6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 أنا </a:t>
            </a:r>
            <a:r>
              <a:rPr lang="ar-EG" sz="6600" b="1" dirty="0" err="1">
                <a:solidFill>
                  <a:srgbClr val="00582A"/>
                </a:solidFill>
              </a:rPr>
              <a:t>بامسك</a:t>
            </a:r>
            <a:r>
              <a:rPr lang="ar-EG" sz="6600" b="1" dirty="0">
                <a:solidFill>
                  <a:srgbClr val="00582A"/>
                </a:solidFill>
              </a:rPr>
              <a:t> فيك للنهاية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باصدق</a:t>
            </a:r>
            <a:r>
              <a:rPr lang="ar-EG" sz="6600" b="1" dirty="0">
                <a:solidFill>
                  <a:srgbClr val="00582A"/>
                </a:solidFill>
              </a:rPr>
              <a:t> فيك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أنت وعدت إنك </a:t>
            </a:r>
            <a:r>
              <a:rPr lang="ar-EG" sz="6600" b="1" dirty="0" err="1">
                <a:solidFill>
                  <a:srgbClr val="00582A"/>
                </a:solidFill>
              </a:rPr>
              <a:t>هاترفع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إللي</a:t>
            </a:r>
            <a:r>
              <a:rPr lang="ar-EG" sz="6600" b="1" dirty="0">
                <a:solidFill>
                  <a:srgbClr val="00582A"/>
                </a:solidFill>
              </a:rPr>
              <a:t> اتعلق بيك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 </a:t>
            </a:r>
            <a:r>
              <a:rPr lang="ar-EG" sz="6600" b="1" dirty="0" err="1">
                <a:solidFill>
                  <a:srgbClr val="00582A"/>
                </a:solidFill>
              </a:rPr>
              <a:t>بامسك</a:t>
            </a:r>
            <a:r>
              <a:rPr lang="ar-EG" sz="6600" b="1" dirty="0">
                <a:solidFill>
                  <a:srgbClr val="00582A"/>
                </a:solidFill>
              </a:rPr>
              <a:t> فيك 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405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وفي وسط خوفي أنا بأحتمي فيك</a:t>
            </a:r>
            <a:br>
              <a:rPr lang="ar-EG" sz="6000" b="1" dirty="0"/>
            </a:br>
            <a:r>
              <a:rPr lang="ar-EG" sz="6000" b="1" dirty="0"/>
              <a:t>وفي وقت الصعب أنا </a:t>
            </a:r>
            <a:r>
              <a:rPr lang="ar-EG" sz="6000" b="1" dirty="0" err="1"/>
              <a:t>بالجأ</a:t>
            </a:r>
            <a:r>
              <a:rPr lang="ar-EG" sz="6000" b="1" dirty="0"/>
              <a:t> إليك</a:t>
            </a:r>
            <a:br>
              <a:rPr lang="ar-EG" sz="6000" b="1" dirty="0"/>
            </a:br>
            <a:r>
              <a:rPr lang="ar-EG" sz="6000" b="1" dirty="0"/>
              <a:t>ده </a:t>
            </a:r>
            <a:r>
              <a:rPr lang="ar-EG" sz="6000" b="1" dirty="0" err="1"/>
              <a:t>ماليش</a:t>
            </a:r>
            <a:r>
              <a:rPr lang="ar-EG" sz="6000" b="1" dirty="0"/>
              <a:t> غيرك في حضنه يخبيني</a:t>
            </a:r>
            <a:br>
              <a:rPr lang="ar-EG" sz="6000" b="1" dirty="0"/>
            </a:br>
            <a:r>
              <a:rPr lang="ar-EG" sz="6000" b="1" dirty="0" err="1"/>
              <a:t>وماحدش</a:t>
            </a:r>
            <a:r>
              <a:rPr lang="ar-EG" sz="6000" b="1" dirty="0"/>
              <a:t> غيرك بحبه </a:t>
            </a:r>
            <a:r>
              <a:rPr lang="ar-EG" sz="6000" b="1" dirty="0" err="1"/>
              <a:t>هايرويني</a:t>
            </a:r>
            <a:r>
              <a:rPr lang="ar-EG" sz="6000" b="1" dirty="0"/>
              <a:t> </a:t>
            </a:r>
            <a:br>
              <a:rPr lang="ar-EG" sz="6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 أنا </a:t>
            </a:r>
            <a:r>
              <a:rPr lang="ar-EG" sz="6600" b="1" dirty="0" err="1">
                <a:solidFill>
                  <a:srgbClr val="00582A"/>
                </a:solidFill>
              </a:rPr>
              <a:t>بامسك</a:t>
            </a:r>
            <a:r>
              <a:rPr lang="ar-EG" sz="6600" b="1" dirty="0">
                <a:solidFill>
                  <a:srgbClr val="00582A"/>
                </a:solidFill>
              </a:rPr>
              <a:t> فيك للنهاية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باصدق</a:t>
            </a:r>
            <a:r>
              <a:rPr lang="ar-EG" sz="6600" b="1" dirty="0">
                <a:solidFill>
                  <a:srgbClr val="00582A"/>
                </a:solidFill>
              </a:rPr>
              <a:t> فيك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أنت وعدت إنك </a:t>
            </a:r>
            <a:r>
              <a:rPr lang="ar-EG" sz="6600" b="1" dirty="0" err="1">
                <a:solidFill>
                  <a:srgbClr val="00582A"/>
                </a:solidFill>
              </a:rPr>
              <a:t>هاترفع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إللي</a:t>
            </a:r>
            <a:r>
              <a:rPr lang="ar-EG" sz="6600" b="1" dirty="0">
                <a:solidFill>
                  <a:srgbClr val="00582A"/>
                </a:solidFill>
              </a:rPr>
              <a:t> اتعلق بيك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 </a:t>
            </a:r>
            <a:r>
              <a:rPr lang="ar-EG" sz="6600" b="1" dirty="0" err="1">
                <a:solidFill>
                  <a:srgbClr val="00582A"/>
                </a:solidFill>
              </a:rPr>
              <a:t>بامسك</a:t>
            </a:r>
            <a:r>
              <a:rPr lang="ar-EG" sz="6600" b="1" dirty="0">
                <a:solidFill>
                  <a:srgbClr val="00582A"/>
                </a:solidFill>
              </a:rPr>
              <a:t> فيك 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4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710"/>
            <a:ext cx="9982199" cy="814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وأن كانت دي النهاية أنا </a:t>
            </a:r>
            <a:r>
              <a:rPr lang="ar-EG" sz="5400" b="1" dirty="0" err="1"/>
              <a:t>هاكملها</a:t>
            </a:r>
            <a:r>
              <a:rPr lang="ar-EG" sz="5400" b="1" dirty="0"/>
              <a:t> معاك</a:t>
            </a:r>
            <a:br>
              <a:rPr lang="ar-EG" sz="5400" b="1" dirty="0"/>
            </a:br>
            <a:r>
              <a:rPr lang="ar-EG" sz="5400" b="1" dirty="0"/>
              <a:t>ولو نفسي التمن أنا نفسي </a:t>
            </a:r>
            <a:r>
              <a:rPr lang="ar-EG" sz="5400" b="1" dirty="0" err="1"/>
              <a:t>عايزة</a:t>
            </a:r>
            <a:r>
              <a:rPr lang="ar-EG" sz="5400" b="1" dirty="0"/>
              <a:t> رضاك</a:t>
            </a:r>
            <a:br>
              <a:rPr lang="ar-EG" sz="6000" b="1" dirty="0"/>
            </a:br>
            <a:r>
              <a:rPr lang="ar-EG" sz="6000" b="1" dirty="0"/>
              <a:t>فرحة قلبي أشوف فرحة عينيك</a:t>
            </a:r>
            <a:br>
              <a:rPr lang="ar-EG" sz="6000" b="1" dirty="0"/>
            </a:br>
            <a:r>
              <a:rPr lang="ar-EG" sz="6000" b="1" dirty="0"/>
              <a:t>أنا </a:t>
            </a:r>
            <a:r>
              <a:rPr lang="ar-EG" sz="6000" b="1" dirty="0" err="1"/>
              <a:t>باحبك</a:t>
            </a:r>
            <a:r>
              <a:rPr lang="ar-EG" sz="6000" b="1" dirty="0"/>
              <a:t> وحياتي </a:t>
            </a:r>
            <a:r>
              <a:rPr lang="ar-EG" sz="6000" b="1" dirty="0" err="1"/>
              <a:t>هاعيشها</a:t>
            </a:r>
            <a:r>
              <a:rPr lang="ar-EG" sz="6000" b="1" dirty="0"/>
              <a:t> ليك </a:t>
            </a:r>
            <a:br>
              <a:rPr lang="ar-EG" sz="6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 أنا </a:t>
            </a:r>
            <a:r>
              <a:rPr lang="ar-EG" sz="6600" b="1" dirty="0" err="1">
                <a:solidFill>
                  <a:srgbClr val="00582A"/>
                </a:solidFill>
              </a:rPr>
              <a:t>بامسك</a:t>
            </a:r>
            <a:r>
              <a:rPr lang="ar-EG" sz="6600" b="1" dirty="0">
                <a:solidFill>
                  <a:srgbClr val="00582A"/>
                </a:solidFill>
              </a:rPr>
              <a:t> فيك للنهاية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باصدق</a:t>
            </a:r>
            <a:r>
              <a:rPr lang="ar-EG" sz="6600" b="1" dirty="0">
                <a:solidFill>
                  <a:srgbClr val="00582A"/>
                </a:solidFill>
              </a:rPr>
              <a:t> فيك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أنت وعدت إنك </a:t>
            </a:r>
            <a:r>
              <a:rPr lang="ar-EG" sz="6600" b="1" dirty="0" err="1">
                <a:solidFill>
                  <a:srgbClr val="00582A"/>
                </a:solidFill>
              </a:rPr>
              <a:t>هاترفع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إللي</a:t>
            </a:r>
            <a:r>
              <a:rPr lang="ar-EG" sz="6600" b="1" dirty="0">
                <a:solidFill>
                  <a:srgbClr val="00582A"/>
                </a:solidFill>
              </a:rPr>
              <a:t> اتعلق بيك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 </a:t>
            </a:r>
            <a:r>
              <a:rPr lang="ar-EG" sz="6600" b="1" dirty="0" err="1">
                <a:solidFill>
                  <a:srgbClr val="00582A"/>
                </a:solidFill>
              </a:rPr>
              <a:t>بامسك</a:t>
            </a:r>
            <a:r>
              <a:rPr lang="ar-EG" sz="6600" b="1" dirty="0">
                <a:solidFill>
                  <a:srgbClr val="00582A"/>
                </a:solidFill>
              </a:rPr>
              <a:t> فيك )2</a:t>
            </a: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169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2024-02-05T09:03:50Z</dcterms:modified>
</cp:coreProperties>
</file>