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4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36" y="-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بالدم </a:t>
            </a:r>
            <a:r>
              <a:rPr lang="ar-EG" sz="6600" b="1" dirty="0" err="1"/>
              <a:t>فاديكي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أنا بالدم </a:t>
            </a:r>
            <a:r>
              <a:rPr lang="ar-EG" sz="7200" b="1" dirty="0" err="1">
                <a:solidFill>
                  <a:srgbClr val="00582A"/>
                </a:solidFill>
              </a:rPr>
              <a:t>فاديكي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دمي سفكته </a:t>
            </a:r>
            <a:r>
              <a:rPr lang="ar-EG" sz="7200" b="1" dirty="0" err="1">
                <a:solidFill>
                  <a:srgbClr val="00582A"/>
                </a:solidFill>
              </a:rPr>
              <a:t>ليكي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وبدمي </a:t>
            </a:r>
            <a:r>
              <a:rPr lang="ar-EG" sz="7200" b="1" dirty="0" err="1">
                <a:solidFill>
                  <a:srgbClr val="00582A"/>
                </a:solidFill>
              </a:rPr>
              <a:t>مغطيكي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غالية يا أرضي عليَّ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97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 err="1"/>
              <a:t>إنتي</a:t>
            </a:r>
            <a:r>
              <a:rPr lang="ar-EG" sz="6600" b="1" dirty="0"/>
              <a:t> يا أرضي غالية عليَّ</a:t>
            </a:r>
            <a:br>
              <a:rPr lang="ar-EG" sz="6600" b="1" dirty="0"/>
            </a:br>
            <a:r>
              <a:rPr lang="ar-EG" sz="6600" b="1" dirty="0"/>
              <a:t>إعلان حبي جروح في </a:t>
            </a:r>
            <a:r>
              <a:rPr lang="ar-EG" sz="6600" b="1" dirty="0" err="1"/>
              <a:t>إيديَّ</a:t>
            </a:r>
            <a:br>
              <a:rPr lang="ar-EG" sz="6600" b="1" dirty="0"/>
            </a:br>
            <a:r>
              <a:rPr lang="ar-EG" sz="6600" b="1" dirty="0"/>
              <a:t>دمي وهبته </a:t>
            </a:r>
            <a:r>
              <a:rPr lang="ar-EG" sz="6600" b="1" dirty="0" err="1"/>
              <a:t>ليكي</a:t>
            </a:r>
            <a:r>
              <a:rPr lang="ar-EG" sz="6600" b="1" dirty="0"/>
              <a:t> عطية</a:t>
            </a:r>
            <a:br>
              <a:rPr lang="ar-EG" sz="6600" b="1" dirty="0"/>
            </a:br>
            <a:r>
              <a:rPr lang="ar-EG" sz="6600" b="1" dirty="0" err="1"/>
              <a:t>بيحقق</a:t>
            </a:r>
            <a:r>
              <a:rPr lang="ar-EG" sz="6600" b="1" dirty="0"/>
              <a:t> كل وعودي </a:t>
            </a:r>
            <a:r>
              <a:rPr lang="ar-EG" sz="6600" b="1" dirty="0" err="1"/>
              <a:t>ليكي</a:t>
            </a:r>
            <a:endParaRPr lang="ar-EG" sz="6600" b="1" dirty="0"/>
          </a:p>
          <a:p>
            <a:pPr algn="ctr"/>
            <a:br>
              <a:rPr lang="ar-SA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أنا بالدم </a:t>
            </a:r>
            <a:r>
              <a:rPr lang="ar-EG" sz="7200" b="1" dirty="0" err="1">
                <a:solidFill>
                  <a:srgbClr val="00582A"/>
                </a:solidFill>
              </a:rPr>
              <a:t>فاديكي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دمي سفكته </a:t>
            </a:r>
            <a:r>
              <a:rPr lang="ar-EG" sz="7200" b="1" dirty="0" err="1">
                <a:solidFill>
                  <a:srgbClr val="00582A"/>
                </a:solidFill>
              </a:rPr>
              <a:t>ليكي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وبدمي </a:t>
            </a:r>
            <a:r>
              <a:rPr lang="ar-EG" sz="7200" b="1" dirty="0" err="1">
                <a:solidFill>
                  <a:srgbClr val="00582A"/>
                </a:solidFill>
              </a:rPr>
              <a:t>مغطيكي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غالية يا أرضي عليَّ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باسمك نرفع أيادينا</a:t>
            </a:r>
            <a:br>
              <a:rPr lang="ar-EG" sz="7200" b="1" dirty="0"/>
            </a:br>
            <a:r>
              <a:rPr lang="ar-EG" sz="7200" b="1" dirty="0"/>
              <a:t>نعلن دمك راية علينا</a:t>
            </a:r>
            <a:br>
              <a:rPr lang="ar-EG" sz="7200" b="1" dirty="0"/>
            </a:br>
            <a:r>
              <a:rPr lang="ar-EG" sz="7200" b="1" dirty="0"/>
              <a:t>كل بلادنا تعلي فادينا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إلهنا متمسك </a:t>
            </a:r>
            <a:r>
              <a:rPr lang="ar-EG" sz="7200" b="1" dirty="0" err="1"/>
              <a:t>بيكي</a:t>
            </a:r>
            <a:endParaRPr lang="ar-EG" sz="7200" b="1" dirty="0"/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أنا بالدم </a:t>
            </a:r>
            <a:r>
              <a:rPr lang="ar-EG" sz="7200" b="1" dirty="0" err="1">
                <a:solidFill>
                  <a:srgbClr val="00582A"/>
                </a:solidFill>
              </a:rPr>
              <a:t>فاديكي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دمي سفكته </a:t>
            </a:r>
            <a:r>
              <a:rPr lang="ar-EG" sz="7200" b="1" dirty="0" err="1">
                <a:solidFill>
                  <a:srgbClr val="00582A"/>
                </a:solidFill>
              </a:rPr>
              <a:t>ليكي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وبدمي </a:t>
            </a:r>
            <a:r>
              <a:rPr lang="ar-EG" sz="7200" b="1" dirty="0" err="1">
                <a:solidFill>
                  <a:srgbClr val="00582A"/>
                </a:solidFill>
              </a:rPr>
              <a:t>مغطيكي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غالية يا أرضي عليَّ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91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</a:t>
            </a:r>
            <a:r>
              <a:rPr lang="ar-SA" sz="7200" b="1" dirty="0"/>
              <a:t>- </a:t>
            </a:r>
            <a:endParaRPr lang="ar-EG" sz="7200" b="1" dirty="0"/>
          </a:p>
          <a:p>
            <a:pPr algn="ctr" rtl="1"/>
            <a:r>
              <a:rPr lang="ar-EG" sz="7200" b="1" dirty="0"/>
              <a:t>حقق كل وعودك لينا</a:t>
            </a:r>
            <a:br>
              <a:rPr lang="ar-EG" sz="7200" b="1" dirty="0"/>
            </a:br>
            <a:r>
              <a:rPr lang="ar-EG" sz="7200" b="1" dirty="0" err="1"/>
              <a:t>تيجي</a:t>
            </a:r>
            <a:r>
              <a:rPr lang="ar-EG" sz="7200" b="1" dirty="0"/>
              <a:t> وتسكن في وسطينا</a:t>
            </a:r>
            <a:br>
              <a:rPr lang="ar-EG" sz="7200" b="1" dirty="0"/>
            </a:br>
            <a:r>
              <a:rPr lang="ar-EG" sz="7200" b="1" dirty="0"/>
              <a:t>وتبارك </a:t>
            </a:r>
            <a:r>
              <a:rPr lang="ar-EG" sz="7200" b="1" dirty="0" err="1"/>
              <a:t>إنت</a:t>
            </a:r>
            <a:r>
              <a:rPr lang="ar-EG" sz="7200" b="1" dirty="0"/>
              <a:t> أراضينا</a:t>
            </a:r>
            <a:br>
              <a:rPr lang="ar-EG" sz="7200" b="1" dirty="0"/>
            </a:br>
            <a:r>
              <a:rPr lang="ar-EG" sz="7200" b="1" dirty="0"/>
              <a:t>اللي </a:t>
            </a:r>
            <a:r>
              <a:rPr lang="ar-EG" sz="7200" b="1" dirty="0" err="1"/>
              <a:t>بتنده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يا مليكي</a:t>
            </a:r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أنا بالدم </a:t>
            </a:r>
            <a:r>
              <a:rPr lang="ar-EG" sz="7200" b="1" dirty="0" err="1">
                <a:solidFill>
                  <a:srgbClr val="00582A"/>
                </a:solidFill>
              </a:rPr>
              <a:t>فاديكي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دمي سفكته </a:t>
            </a:r>
            <a:r>
              <a:rPr lang="ar-EG" sz="7200" b="1" dirty="0" err="1">
                <a:solidFill>
                  <a:srgbClr val="00582A"/>
                </a:solidFill>
              </a:rPr>
              <a:t>ليكي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وبدمي </a:t>
            </a:r>
            <a:r>
              <a:rPr lang="ar-EG" sz="7200" b="1" dirty="0" err="1">
                <a:solidFill>
                  <a:srgbClr val="00582A"/>
                </a:solidFill>
              </a:rPr>
              <a:t>مغطيكي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غالية يا أرضي عليَّ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155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2024-02-05T08:42:29Z</dcterms:modified>
</cp:coreProperties>
</file>