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400" r:id="rId3"/>
    <p:sldId id="403" r:id="rId4"/>
    <p:sldId id="404" r:id="rId5"/>
    <p:sldId id="405" r:id="rId6"/>
    <p:sldId id="406" r:id="rId7"/>
    <p:sldId id="407" r:id="rId8"/>
    <p:sldId id="408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0"/>
            <p14:sldId id="403"/>
            <p14:sldId id="404"/>
            <p14:sldId id="405"/>
            <p14:sldId id="406"/>
            <p14:sldId id="407"/>
            <p14:sldId id="40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3" d="100"/>
          <a:sy n="63" d="100"/>
        </p:scale>
        <p:origin x="36" y="-54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أنا بالدم </a:t>
            </a:r>
            <a:r>
              <a:rPr lang="ar-EG" sz="6600" b="1" dirty="0" err="1"/>
              <a:t>فاديكي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04800"/>
            <a:ext cx="9982199" cy="11172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 أنا بالدم </a:t>
            </a:r>
            <a:r>
              <a:rPr lang="ar-EG" sz="7200" b="1" dirty="0" err="1">
                <a:solidFill>
                  <a:srgbClr val="00582A"/>
                </a:solidFill>
              </a:rPr>
              <a:t>فاديكي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دمي سفكته </a:t>
            </a:r>
            <a:r>
              <a:rPr lang="ar-EG" sz="7200" b="1" dirty="0" err="1">
                <a:solidFill>
                  <a:srgbClr val="00582A"/>
                </a:solidFill>
              </a:rPr>
              <a:t>ليكي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وبدمي </a:t>
            </a:r>
            <a:r>
              <a:rPr lang="ar-EG" sz="7200" b="1" dirty="0" err="1">
                <a:solidFill>
                  <a:srgbClr val="00582A"/>
                </a:solidFill>
              </a:rPr>
              <a:t>مغطيكي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غالية يا أرضي عليَّ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endParaRPr lang="ar-EG" sz="7200" b="1" dirty="0">
              <a:solidFill>
                <a:srgbClr val="00582A"/>
              </a:solidFill>
            </a:endParaRP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89764"/>
            <a:ext cx="9982199" cy="7663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600" b="1" dirty="0"/>
              <a:t>1- </a:t>
            </a:r>
            <a:endParaRPr lang="ar-EG" sz="6600" b="1" dirty="0"/>
          </a:p>
          <a:p>
            <a:pPr algn="ctr" rtl="1"/>
            <a:r>
              <a:rPr lang="ar-EG" sz="6600" b="1" dirty="0" err="1"/>
              <a:t>إنتي</a:t>
            </a:r>
            <a:r>
              <a:rPr lang="ar-EG" sz="6600" b="1" dirty="0"/>
              <a:t> يا أرضي غالية عليَّ</a:t>
            </a:r>
            <a:br>
              <a:rPr lang="ar-EG" sz="6600" b="1" dirty="0"/>
            </a:br>
            <a:r>
              <a:rPr lang="ar-EG" sz="6600" b="1" dirty="0"/>
              <a:t>إعلان حبي جروح في </a:t>
            </a:r>
            <a:r>
              <a:rPr lang="ar-EG" sz="6600" b="1" dirty="0" err="1"/>
              <a:t>إيديَّ</a:t>
            </a:r>
            <a:br>
              <a:rPr lang="ar-EG" sz="6600" b="1" dirty="0"/>
            </a:br>
            <a:r>
              <a:rPr lang="ar-EG" sz="6600" b="1" dirty="0"/>
              <a:t>دمي وهبته </a:t>
            </a:r>
            <a:r>
              <a:rPr lang="ar-EG" sz="6600" b="1" dirty="0" err="1"/>
              <a:t>ليكي</a:t>
            </a:r>
            <a:r>
              <a:rPr lang="ar-EG" sz="6600" b="1" dirty="0"/>
              <a:t> عطية</a:t>
            </a:r>
            <a:br>
              <a:rPr lang="ar-EG" sz="6600" b="1" dirty="0"/>
            </a:br>
            <a:r>
              <a:rPr lang="ar-EG" sz="6600" b="1" dirty="0" err="1"/>
              <a:t>بيحقق</a:t>
            </a:r>
            <a:r>
              <a:rPr lang="ar-EG" sz="6600" b="1" dirty="0"/>
              <a:t> كل وعودي </a:t>
            </a:r>
            <a:r>
              <a:rPr lang="ar-EG" sz="6600" b="1" dirty="0" err="1"/>
              <a:t>ليكي</a:t>
            </a:r>
            <a:endParaRPr lang="ar-EG" sz="6600" b="1" dirty="0"/>
          </a:p>
          <a:p>
            <a:pPr algn="ctr"/>
            <a:br>
              <a:rPr lang="ar-SA" sz="6600" b="1" dirty="0"/>
            </a:br>
            <a:endParaRPr lang="en-US" sz="96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04800"/>
            <a:ext cx="9982199" cy="11172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 أنا بالدم </a:t>
            </a:r>
            <a:r>
              <a:rPr lang="ar-EG" sz="7200" b="1" dirty="0" err="1">
                <a:solidFill>
                  <a:srgbClr val="00582A"/>
                </a:solidFill>
              </a:rPr>
              <a:t>فاديكي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دمي سفكته </a:t>
            </a:r>
            <a:r>
              <a:rPr lang="ar-EG" sz="7200" b="1" dirty="0" err="1">
                <a:solidFill>
                  <a:srgbClr val="00582A"/>
                </a:solidFill>
              </a:rPr>
              <a:t>ليكي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وبدمي </a:t>
            </a:r>
            <a:r>
              <a:rPr lang="ar-EG" sz="7200" b="1" dirty="0" err="1">
                <a:solidFill>
                  <a:srgbClr val="00582A"/>
                </a:solidFill>
              </a:rPr>
              <a:t>مغطيكي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غالية يا أرضي عليَّ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endParaRPr lang="ar-EG" sz="7200" b="1" dirty="0">
              <a:solidFill>
                <a:srgbClr val="00582A"/>
              </a:solidFill>
            </a:endParaRP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04800"/>
            <a:ext cx="9982199" cy="85100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</a:t>
            </a:r>
            <a:r>
              <a:rPr lang="ar-SA" sz="7200" b="1" dirty="0"/>
              <a:t>- </a:t>
            </a:r>
            <a:endParaRPr lang="ar-EG" sz="7200" b="1" dirty="0"/>
          </a:p>
          <a:p>
            <a:pPr algn="ctr" rtl="1"/>
            <a:r>
              <a:rPr lang="ar-EG" sz="7200" b="1" dirty="0" err="1"/>
              <a:t>دا</a:t>
            </a:r>
            <a:r>
              <a:rPr lang="ar-EG" sz="7200" b="1" dirty="0"/>
              <a:t> باسمك نرفع أيادينا</a:t>
            </a:r>
            <a:br>
              <a:rPr lang="ar-EG" sz="7200" b="1" dirty="0"/>
            </a:br>
            <a:r>
              <a:rPr lang="ar-EG" sz="7200" b="1" dirty="0"/>
              <a:t>نعلن دمك راية علينا</a:t>
            </a:r>
            <a:br>
              <a:rPr lang="ar-EG" sz="7200" b="1" dirty="0"/>
            </a:br>
            <a:r>
              <a:rPr lang="ar-EG" sz="7200" b="1" dirty="0"/>
              <a:t>كل بلادنا تعلي فادينا</a:t>
            </a:r>
            <a:br>
              <a:rPr lang="ar-EG" sz="7200" b="1" dirty="0"/>
            </a:br>
            <a:r>
              <a:rPr lang="ar-EG" sz="7200" b="1" dirty="0" err="1"/>
              <a:t>دا</a:t>
            </a:r>
            <a:r>
              <a:rPr lang="ar-EG" sz="7200" b="1" dirty="0"/>
              <a:t> إلهنا متمسك </a:t>
            </a:r>
            <a:r>
              <a:rPr lang="ar-EG" sz="7200" b="1" dirty="0" err="1"/>
              <a:t>بيكي</a:t>
            </a:r>
            <a:endParaRPr lang="ar-EG" sz="7200" b="1" dirty="0"/>
          </a:p>
          <a:p>
            <a:pPr algn="ctr"/>
            <a:br>
              <a:rPr lang="ar-SA" sz="7200" b="1" dirty="0"/>
            </a:br>
            <a:endParaRPr lang="en-US" sz="115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04800"/>
            <a:ext cx="9982199" cy="11172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 أنا بالدم </a:t>
            </a:r>
            <a:r>
              <a:rPr lang="ar-EG" sz="7200" b="1" dirty="0" err="1">
                <a:solidFill>
                  <a:srgbClr val="00582A"/>
                </a:solidFill>
              </a:rPr>
              <a:t>فاديكي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دمي سفكته </a:t>
            </a:r>
            <a:r>
              <a:rPr lang="ar-EG" sz="7200" b="1" dirty="0" err="1">
                <a:solidFill>
                  <a:srgbClr val="00582A"/>
                </a:solidFill>
              </a:rPr>
              <a:t>ليكي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وبدمي </a:t>
            </a:r>
            <a:r>
              <a:rPr lang="ar-EG" sz="7200" b="1" dirty="0" err="1">
                <a:solidFill>
                  <a:srgbClr val="00582A"/>
                </a:solidFill>
              </a:rPr>
              <a:t>مغطيكي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غالية يا أرضي عليَّ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endParaRPr lang="ar-EG" sz="7200" b="1" dirty="0">
              <a:solidFill>
                <a:srgbClr val="00582A"/>
              </a:solidFill>
            </a:endParaRP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29178"/>
            <a:ext cx="9982199" cy="85100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3</a:t>
            </a:r>
            <a:r>
              <a:rPr lang="ar-SA" sz="7200" b="1" dirty="0"/>
              <a:t>- </a:t>
            </a:r>
            <a:endParaRPr lang="ar-EG" sz="7200" b="1" dirty="0"/>
          </a:p>
          <a:p>
            <a:pPr algn="ctr" rtl="1"/>
            <a:r>
              <a:rPr lang="ar-EG" sz="7200" b="1" dirty="0"/>
              <a:t>حقق كل وعودك لينا</a:t>
            </a:r>
            <a:br>
              <a:rPr lang="ar-EG" sz="7200" b="1" dirty="0"/>
            </a:br>
            <a:r>
              <a:rPr lang="ar-EG" sz="7200" b="1" dirty="0" err="1"/>
              <a:t>تيجي</a:t>
            </a:r>
            <a:r>
              <a:rPr lang="ar-EG" sz="7200" b="1" dirty="0"/>
              <a:t> وتسكن في وسطينا</a:t>
            </a:r>
            <a:br>
              <a:rPr lang="ar-EG" sz="7200" b="1" dirty="0"/>
            </a:br>
            <a:r>
              <a:rPr lang="ar-EG" sz="7200" b="1" dirty="0"/>
              <a:t>وتبارك </a:t>
            </a:r>
            <a:r>
              <a:rPr lang="ar-EG" sz="7200" b="1" dirty="0" err="1"/>
              <a:t>إنت</a:t>
            </a:r>
            <a:r>
              <a:rPr lang="ar-EG" sz="7200" b="1" dirty="0"/>
              <a:t> أراضينا</a:t>
            </a:r>
            <a:br>
              <a:rPr lang="ar-EG" sz="7200" b="1" dirty="0"/>
            </a:br>
            <a:r>
              <a:rPr lang="ar-EG" sz="7200" b="1" dirty="0"/>
              <a:t>اللي </a:t>
            </a:r>
            <a:r>
              <a:rPr lang="ar-EG" sz="7200" b="1" dirty="0" err="1"/>
              <a:t>بتنده</a:t>
            </a:r>
            <a:r>
              <a:rPr lang="ar-EG" sz="7200" b="1" dirty="0"/>
              <a:t> </a:t>
            </a:r>
            <a:r>
              <a:rPr lang="ar-EG" sz="7200" b="1" dirty="0" err="1"/>
              <a:t>لك</a:t>
            </a:r>
            <a:r>
              <a:rPr lang="ar-EG" sz="7200" b="1" dirty="0"/>
              <a:t> يا مليكي</a:t>
            </a:r>
          </a:p>
          <a:p>
            <a:pPr algn="ctr"/>
            <a:br>
              <a:rPr lang="ar-SA" sz="7200" b="1" dirty="0"/>
            </a:br>
            <a:endParaRPr lang="en-US" sz="115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04800"/>
            <a:ext cx="9982199" cy="11172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 أنا بالدم </a:t>
            </a:r>
            <a:r>
              <a:rPr lang="ar-EG" sz="7200" b="1" dirty="0" err="1">
                <a:solidFill>
                  <a:srgbClr val="00582A"/>
                </a:solidFill>
              </a:rPr>
              <a:t>فاديكي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دمي سفكته </a:t>
            </a:r>
            <a:r>
              <a:rPr lang="ar-EG" sz="7200" b="1" dirty="0" err="1">
                <a:solidFill>
                  <a:srgbClr val="00582A"/>
                </a:solidFill>
              </a:rPr>
              <a:t>ليكي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وبدمي </a:t>
            </a:r>
            <a:r>
              <a:rPr lang="ar-EG" sz="7200" b="1" dirty="0" err="1">
                <a:solidFill>
                  <a:srgbClr val="00582A"/>
                </a:solidFill>
              </a:rPr>
              <a:t>مغطيكي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غالية يا أرضي عليَّ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endParaRPr lang="ar-EG" sz="7200" b="1" dirty="0">
              <a:solidFill>
                <a:srgbClr val="00582A"/>
              </a:solidFill>
            </a:endParaRP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1819</TotalTime>
  <Words>155</Words>
  <Application>Microsoft Office PowerPoint</Application>
  <PresentationFormat>عرض على الشاشة (4:3)</PresentationFormat>
  <Paragraphs>27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244</cp:revision>
  <dcterms:created xsi:type="dcterms:W3CDTF">2021-12-07T14:30:00Z</dcterms:created>
  <dcterms:modified xsi:type="dcterms:W3CDTF">2024-02-05T08:42:29Z</dcterms:modified>
</cp:coreProperties>
</file>