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03" r:id="rId3"/>
    <p:sldId id="400" r:id="rId4"/>
    <p:sldId id="40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3" d="100"/>
          <a:sy n="63" d="100"/>
        </p:scale>
        <p:origin x="52" y="8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>
              <a:spcBef>
                <a:spcPct val="50000"/>
              </a:spcBef>
              <a:defRPr/>
            </a:pPr>
            <a:r>
              <a:rPr lang="ar-SA" sz="6600" b="1" dirty="0">
                <a:latin typeface="Arial" pitchFamily="34" charset="0"/>
                <a:cs typeface="Arial" pitchFamily="34" charset="0"/>
              </a:rPr>
              <a:t>أنا بعلن حُبي ليك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14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r-SA" sz="7200" b="1" dirty="0">
                <a:latin typeface="Arial" pitchFamily="34" charset="0"/>
                <a:cs typeface="Arial" pitchFamily="34" charset="0"/>
              </a:rPr>
              <a:t>أنا بعلن حُبي ليك </a:t>
            </a:r>
          </a:p>
          <a:p>
            <a:pPr algn="ctr">
              <a:spcBef>
                <a:spcPct val="50000"/>
              </a:spcBef>
              <a:defRPr/>
            </a:pPr>
            <a:r>
              <a:rPr lang="ar-SA" sz="7200" b="1" dirty="0" err="1">
                <a:latin typeface="Arial" pitchFamily="34" charset="0"/>
                <a:cs typeface="Arial" pitchFamily="34" charset="0"/>
              </a:rPr>
              <a:t>ياربِ</a:t>
            </a:r>
            <a:r>
              <a:rPr lang="ar-SA" sz="7200" b="1" dirty="0">
                <a:latin typeface="Arial" pitchFamily="34" charset="0"/>
                <a:cs typeface="Arial" pitchFamily="34" charset="0"/>
              </a:rPr>
              <a:t> يا مليــــــك</a:t>
            </a:r>
          </a:p>
          <a:p>
            <a:pPr algn="ctr">
              <a:spcBef>
                <a:spcPct val="50000"/>
              </a:spcBef>
              <a:defRPr/>
            </a:pPr>
            <a:r>
              <a:rPr lang="ar-SA" sz="7200" b="1" dirty="0">
                <a:latin typeface="Arial" pitchFamily="34" charset="0"/>
                <a:cs typeface="Arial" pitchFamily="34" charset="0"/>
              </a:rPr>
              <a:t>أنا كُلي بين </a:t>
            </a:r>
            <a:r>
              <a:rPr lang="ar-SA" sz="7200" b="1" dirty="0" err="1">
                <a:latin typeface="Arial" pitchFamily="34" charset="0"/>
                <a:cs typeface="Arial" pitchFamily="34" charset="0"/>
              </a:rPr>
              <a:t>إيديك</a:t>
            </a:r>
            <a:endParaRPr lang="ar-SA" sz="7200" b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ar-SA" sz="7200" b="1" dirty="0">
                <a:latin typeface="Arial" pitchFamily="34" charset="0"/>
                <a:cs typeface="Arial" pitchFamily="34" charset="0"/>
              </a:rPr>
              <a:t>بسلم نفسي ليـــك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906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r-SA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لساني يقول كلامك</a:t>
            </a:r>
          </a:p>
          <a:p>
            <a:pPr algn="ctr">
              <a:spcBef>
                <a:spcPct val="50000"/>
              </a:spcBef>
              <a:defRPr/>
            </a:pPr>
            <a:r>
              <a:rPr lang="ar-SA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وبفرحه </a:t>
            </a:r>
            <a: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أ</a:t>
            </a:r>
            <a:r>
              <a:rPr lang="ar-SA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قول تسبيحك</a:t>
            </a:r>
          </a:p>
          <a:p>
            <a:pPr algn="ctr">
              <a:spcBef>
                <a:spcPct val="50000"/>
              </a:spcBef>
              <a:defRPr/>
            </a:pPr>
            <a:r>
              <a:rPr lang="ar-SA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وع</a:t>
            </a:r>
            <a: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ي</a:t>
            </a:r>
            <a:r>
              <a:rPr lang="ar-SA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ن</a:t>
            </a:r>
            <a: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ي</a:t>
            </a:r>
            <a:r>
              <a:rPr lang="ar-SA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ّ تشوف جمالك </a:t>
            </a:r>
          </a:p>
          <a:p>
            <a:pPr algn="ctr">
              <a:spcBef>
                <a:spcPct val="50000"/>
              </a:spcBef>
              <a:defRPr/>
            </a:pPr>
            <a:r>
              <a:rPr lang="ar-SA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وإيد</a:t>
            </a:r>
            <a: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ي</a:t>
            </a:r>
            <a:r>
              <a:rPr lang="ar-SA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ّ تعمل مشيئتك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38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r-SA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امسحني ربي بروحك </a:t>
            </a:r>
          </a:p>
          <a:p>
            <a:pPr algn="ctr">
              <a:spcBef>
                <a:spcPct val="50000"/>
              </a:spcBef>
              <a:defRPr/>
            </a:pPr>
            <a:r>
              <a:rPr lang="ar-SA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عشان المس حضورك </a:t>
            </a:r>
          </a:p>
          <a:p>
            <a:pPr algn="ctr">
              <a:spcBef>
                <a:spcPct val="50000"/>
              </a:spcBef>
              <a:defRPr/>
            </a:pPr>
            <a:r>
              <a:rPr lang="ar-SA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أ</a:t>
            </a:r>
            <a:r>
              <a:rPr lang="ar-SA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علن د</a:t>
            </a:r>
            <a:r>
              <a:rPr lang="ar-EG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ar-SA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يماً وجـــودك </a:t>
            </a:r>
          </a:p>
          <a:p>
            <a:pPr algn="ctr">
              <a:spcBef>
                <a:spcPct val="50000"/>
              </a:spcBef>
              <a:defRPr/>
            </a:pPr>
            <a:r>
              <a:rPr lang="ar-SA" sz="7200" b="1" dirty="0">
                <a:solidFill>
                  <a:srgbClr val="001E0E"/>
                </a:solidFill>
                <a:latin typeface="Arial" pitchFamily="34" charset="0"/>
                <a:cs typeface="Arial" pitchFamily="34" charset="0"/>
              </a:rPr>
              <a:t>والمجد يرجع ليـــــــك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</TotalTime>
  <Words>54</Words>
  <Application>Microsoft Office PowerPoint</Application>
  <PresentationFormat>عرض على الشاشة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245</cp:revision>
  <dcterms:created xsi:type="dcterms:W3CDTF">2021-12-07T14:30:00Z</dcterms:created>
  <dcterms:modified xsi:type="dcterms:W3CDTF">2024-02-05T08:35:16Z</dcterms:modified>
</cp:coreProperties>
</file>