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46" r:id="rId3"/>
    <p:sldId id="274" r:id="rId4"/>
    <p:sldId id="34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7" d="100"/>
          <a:sy n="57" d="100"/>
        </p:scale>
        <p:origin x="3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50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8000" b="1" dirty="0"/>
              <a:t>أعطني إيماناً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20518"/>
            <a:ext cx="9144000" cy="907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أعطني إيماناً فأرى ما لا يرى ينقل جبـــالاً عاليـــــة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يرى المستحيل وقد صار واقعاً روح الله ليظهر ثمرك</a:t>
            </a:r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44318"/>
            <a:ext cx="9144000" cy="907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ليحل سلامك في قلبي دائماً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يثبت في وجه العاصفة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سلام يفوق كل عقل سيدي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روح الله ليظهر ثمرك</a:t>
            </a:r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91703"/>
            <a:ext cx="9144000" cy="92332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املاني حباً واشعلني بنارك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أبقى ليسوع خادماً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يفيض قلبي له بكلام صالح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 روح الله ليظهر ثمرك</a:t>
            </a:r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1822</TotalTime>
  <Words>59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203</cp:revision>
  <dcterms:created xsi:type="dcterms:W3CDTF">2021-12-07T14:30:00Z</dcterms:created>
  <dcterms:modified xsi:type="dcterms:W3CDTF">2024-04-27T15:35:46Z</dcterms:modified>
</cp:coreProperties>
</file>