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7" r:id="rId5"/>
    <p:sldId id="348" r:id="rId6"/>
    <p:sldId id="349" r:id="rId7"/>
    <p:sldId id="357" r:id="rId8"/>
    <p:sldId id="351" r:id="rId9"/>
    <p:sldId id="352" r:id="rId10"/>
    <p:sldId id="358" r:id="rId11"/>
    <p:sldId id="354" r:id="rId12"/>
    <p:sldId id="355" r:id="rId13"/>
    <p:sldId id="35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7"/>
            <p14:sldId id="351"/>
            <p14:sldId id="352"/>
            <p14:sldId id="358"/>
            <p14:sldId id="354"/>
            <p14:sldId id="355"/>
            <p14:sldId id="35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56" y="4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أشواق للبركة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 أأمر </a:t>
            </a:r>
            <a:r>
              <a:rPr lang="ar-EG" sz="6600" b="1" dirty="0" err="1">
                <a:solidFill>
                  <a:srgbClr val="003300"/>
                </a:solidFill>
              </a:rPr>
              <a:t>بالبركه</a:t>
            </a:r>
            <a:r>
              <a:rPr lang="ar-EG" sz="6600" b="1" dirty="0">
                <a:solidFill>
                  <a:srgbClr val="003300"/>
                </a:solidFill>
              </a:rPr>
              <a:t> ف أيامنا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ارجع بمراحمك واحيينا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إشراقة وجهك </a:t>
            </a:r>
            <a:r>
              <a:rPr lang="ar-EG" sz="6600" b="1" dirty="0" err="1">
                <a:solidFill>
                  <a:srgbClr val="003300"/>
                </a:solidFill>
              </a:rPr>
              <a:t>نستنى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وتعالج أراضينا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2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4- نكْرِز بِكَلامك </a:t>
            </a:r>
            <a:r>
              <a:rPr lang="ar-EG" sz="6600" b="1" dirty="0" err="1">
                <a:latin typeface="Arial" charset="0"/>
              </a:rPr>
              <a:t>بِجَسَارَه</a:t>
            </a:r>
            <a:endParaRPr lang="ar-EG" sz="66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نزْرَع والمجد يكُون لاسْمك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وبقوّة رُوحك بِحَرَارَه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نحْصُد ونفُوس تعْرف شَخْصَك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قَوّينَا فَنعمل أَعْمَالَك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تدينَا كَمَان أَعْظَم مِنْهَا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وحَيَاتنَا توَافِق أَفْكَارَك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وإِيمَاننَا يزِيد ونتَمِّمهَا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 أأمر </a:t>
            </a:r>
            <a:r>
              <a:rPr lang="ar-EG" sz="6600" b="1" dirty="0" err="1">
                <a:solidFill>
                  <a:srgbClr val="003300"/>
                </a:solidFill>
              </a:rPr>
              <a:t>بالبركه</a:t>
            </a:r>
            <a:r>
              <a:rPr lang="ar-EG" sz="6600" b="1" dirty="0">
                <a:solidFill>
                  <a:srgbClr val="003300"/>
                </a:solidFill>
              </a:rPr>
              <a:t> ف أيامنا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ارجع بمراحمك واحيينا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إشراقة وجهك </a:t>
            </a:r>
            <a:r>
              <a:rPr lang="ar-EG" sz="6600" b="1" dirty="0" err="1">
                <a:solidFill>
                  <a:srgbClr val="003300"/>
                </a:solidFill>
              </a:rPr>
              <a:t>نستنى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وتعالج أراضينا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230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 أَشْوَاقْ </a:t>
            </a:r>
            <a:r>
              <a:rPr lang="ar-EG" sz="6600" b="1" dirty="0" err="1"/>
              <a:t>للبركه</a:t>
            </a:r>
            <a:r>
              <a:rPr lang="ar-EG" sz="6600" b="1" dirty="0"/>
              <a:t> جُوَّانَا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تشْبِعْنَا رِضَى وتفِيضْ فِينَا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تغْمُرنَا </a:t>
            </a:r>
            <a:r>
              <a:rPr lang="ar-EG" sz="6600" b="1" dirty="0" err="1"/>
              <a:t>البَرَكَه</a:t>
            </a:r>
            <a:r>
              <a:rPr lang="ar-EG" sz="6600" b="1" dirty="0"/>
              <a:t> وتمْلانَا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أَنْهَارهَا تفِيضْ مِن حَوَالينَا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وبرُوحَكْ تُثْمِر فِي حَيَاتنَا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وتبَيِّنْ ثَمَر الرُّوحْ فِينَا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وبنعْطَشْ لِحَيَاة البَرَكَه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مية ضِعْف وأَكْتَر تدِّينَا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 أأمر </a:t>
            </a:r>
            <a:r>
              <a:rPr lang="ar-EG" sz="6600" b="1" dirty="0" err="1">
                <a:solidFill>
                  <a:srgbClr val="003300"/>
                </a:solidFill>
              </a:rPr>
              <a:t>بالبركه</a:t>
            </a:r>
            <a:r>
              <a:rPr lang="ar-EG" sz="6600" b="1" dirty="0">
                <a:solidFill>
                  <a:srgbClr val="003300"/>
                </a:solidFill>
              </a:rPr>
              <a:t> ف أيامنا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ارجع بمراحمك واحيينا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إشراقة وجهك </a:t>
            </a:r>
            <a:r>
              <a:rPr lang="ar-EG" sz="6600" b="1" dirty="0" err="1">
                <a:solidFill>
                  <a:srgbClr val="003300"/>
                </a:solidFill>
              </a:rPr>
              <a:t>نستنى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وتعالج أراضينا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2-عَايزينَكْ </a:t>
            </a:r>
            <a:r>
              <a:rPr lang="ar-EG" sz="6600" b="1" dirty="0" err="1"/>
              <a:t>تيجِي</a:t>
            </a:r>
            <a:r>
              <a:rPr lang="ar-EG" sz="6600" b="1" dirty="0"/>
              <a:t> بسُلْطَانكْ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تأمُرْ لِحَيَاتنَا بحُرِّيَّه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نثبتْ فِي الحَقّ يحَرّرْنَا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مِن كُلّ خَطِيّه </a:t>
            </a:r>
            <a:r>
              <a:rPr lang="ar-EG" sz="6600" b="1" dirty="0" err="1"/>
              <a:t>وعُبُودِيّه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مِن كدبْ وبَاطِل نَقِّينَا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وبرُوحْ الحَقّ تنَوّرنَا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ارْسِلْ كَلِمَاتكْ واِشفينَا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اِظْهَرْ فِي سلُوكنَا وغَيّرْنَا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 أأمر </a:t>
            </a:r>
            <a:r>
              <a:rPr lang="ar-EG" sz="6600" b="1" dirty="0" err="1">
                <a:solidFill>
                  <a:srgbClr val="003300"/>
                </a:solidFill>
              </a:rPr>
              <a:t>بالبركه</a:t>
            </a:r>
            <a:r>
              <a:rPr lang="ar-EG" sz="6600" b="1" dirty="0">
                <a:solidFill>
                  <a:srgbClr val="003300"/>
                </a:solidFill>
              </a:rPr>
              <a:t> ف أيامنا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ارجع بمراحمك واحيينا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إشراقة وجهك </a:t>
            </a:r>
            <a:r>
              <a:rPr lang="ar-EG" sz="6600" b="1" dirty="0" err="1">
                <a:solidFill>
                  <a:srgbClr val="003300"/>
                </a:solidFill>
              </a:rPr>
              <a:t>نستنى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وتعالج أراضينا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57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3-عايزينك تمْلُكْ فِي حَيَاتنَا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وبقوّة رُوحكْ عيش فِينَا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تسْكُنْ فِي القَلْب وتمْلانَا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مِن غير وَلا رُكْن يكُون لينَا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4897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امْلُكْ فِي القَلْب وعَلِّمْنَا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ندّي لَك رَاحتَك فِي كِيَاننَا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نَوّرْ أَذْهَاننَا وفَهِّمْنَا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واتعَاملْ مَع بُطء إِيمَاننَا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183</Words>
  <Application>Microsoft Office PowerPoint</Application>
  <PresentationFormat>عرض على الشاشة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2024-02-05T10:10:47Z</dcterms:modified>
</cp:coreProperties>
</file>