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307" r:id="rId5"/>
    <p:sldId id="308" r:id="rId6"/>
    <p:sldId id="30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307"/>
            <p14:sldId id="308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اختبرتني 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89087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اِختَبَرتَني يا إلَهي   وَعَرَفتَ دَاخِلي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وَجُلوسي وَقيامي   وَجَميعَ سُبُلي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وَلقد فهـِمتَ فِكري   مِن بَعيدٍ يا حَكيمْ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وَعَرَفتَ كُلَّ قلبي   وَطريقي يا عَليمْ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يا لَعُمقِ عِلمِ ربِّي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قدْ تَعالتْ حِكْمَتُهْ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وَعَجِيبةٌ تَجَّلتْ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وسَمَتْ مَعرِفَتُه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أَينَ من روحِكَ أمضِي؟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أَينَ لِي مِنكَ الهُرُوبْ؟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أَنتَ فِي كُلِّ مَكانٍ حَاضرٌ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أَيَا مَهُوبْ</a:t>
            </a:r>
          </a:p>
        </p:txBody>
      </p:sp>
    </p:spTree>
    <p:extLst>
      <p:ext uri="{BB962C8B-B14F-4D97-AF65-F5344CB8AC3E}">
        <p14:creationId xmlns:p14="http://schemas.microsoft.com/office/powerpoint/2010/main" val="371405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43822"/>
            <a:ext cx="9144000" cy="456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dirty="0"/>
              <a:t>إن صَعَدْتُ </a:t>
            </a:r>
            <a:r>
              <a:rPr lang="ar-EG" sz="5000" b="1" dirty="0" err="1"/>
              <a:t>لِلأعَالي</a:t>
            </a:r>
            <a:r>
              <a:rPr lang="ar-EG" sz="5000" b="1" dirty="0"/>
              <a:t> أو نَزلتُ في القُبُورْ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أو أخَذتُ لي جَناحَاً أو سَكَنتُ في البُحُورْ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فهُنَاكَ أنتَ تَهدِي  قَدَمَايَ يا قَديرْ</a:t>
            </a:r>
          </a:p>
          <a:p>
            <a:pPr algn="ctr" rtl="1">
              <a:lnSpc>
                <a:spcPct val="150000"/>
              </a:lnSpc>
            </a:pPr>
            <a:r>
              <a:rPr lang="ar-EG" sz="5000" b="1" dirty="0"/>
              <a:t>وَيَدَاكَ تُمسِكاني حَيْثُما أنا أسيرْ</a:t>
            </a:r>
          </a:p>
        </p:txBody>
      </p:sp>
    </p:spTree>
    <p:extLst>
      <p:ext uri="{BB962C8B-B14F-4D97-AF65-F5344CB8AC3E}">
        <p14:creationId xmlns:p14="http://schemas.microsoft.com/office/powerpoint/2010/main" val="359444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70380"/>
            <a:ext cx="9144000" cy="4387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اِختَبرني يا إلَهي   وَامتَحِنِّي يا خَبيرْ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فاحِصَاً قلبي وَلُبِّي   عَارِفاً ما في الضَّميرْ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إن رَأيْتَ فيَّ مَيْلاً   لِلطَّريقِ البَاطِلِ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اِهْدِ نفسي وَحَيَاتي   لِلطَّريقِ الكامِل</a:t>
            </a:r>
            <a:endParaRPr lang="ar-EG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103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191</cp:revision>
  <dcterms:created xsi:type="dcterms:W3CDTF">2021-12-07T14:30:00Z</dcterms:created>
  <dcterms:modified xsi:type="dcterms:W3CDTF">2024-04-29T08:18:26Z</dcterms:modified>
</cp:coreProperties>
</file>