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14" r:id="rId3"/>
    <p:sldId id="316" r:id="rId4"/>
    <p:sldId id="317" r:id="rId5"/>
    <p:sldId id="318" r:id="rId6"/>
    <p:sldId id="319" r:id="rId7"/>
    <p:sldId id="320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4"/>
            <p14:sldId id="316"/>
            <p14:sldId id="317"/>
            <p14:sldId id="318"/>
            <p14:sldId id="319"/>
            <p14:sldId id="32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90" d="100"/>
          <a:sy n="90" d="100"/>
        </p:scale>
        <p:origin x="170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أؤمُرْ بالحياة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1- </a:t>
            </a:r>
            <a:r>
              <a:rPr lang="ar-EG" sz="4800" b="1" dirty="0"/>
              <a:t>أؤمُرْ بالحياة   للقلب اللـي مات</a:t>
            </a:r>
            <a:br>
              <a:rPr lang="ar-EG" sz="4800" b="1" dirty="0"/>
            </a:br>
            <a:r>
              <a:rPr lang="ar-EG" sz="4800" b="1" dirty="0"/>
              <a:t>حَتَّى الذِّكرَيَات   نَسِّينــــا واِشفِينا</a:t>
            </a:r>
            <a:br>
              <a:rPr lang="ar-EG" sz="4800" b="1" dirty="0"/>
            </a:br>
            <a:r>
              <a:rPr lang="ar-EG" sz="4800" b="1" dirty="0"/>
              <a:t>قَادِر مِ العِظَــــــــام   مِن كُوم الحِطَام</a:t>
            </a:r>
            <a:br>
              <a:rPr lang="ar-EG" sz="4800" b="1" dirty="0"/>
            </a:br>
            <a:r>
              <a:rPr lang="ar-EG" sz="4800" b="1" dirty="0"/>
              <a:t>تِخلَق جِيش لِمَجدَك   اُنفُخْ رُوحَك فِينا</a:t>
            </a:r>
            <a:br>
              <a:rPr lang="ar-EG" sz="4800" b="1" dirty="0"/>
            </a:br>
            <a:r>
              <a:rPr lang="en-US" sz="2800" b="1" dirty="0" err="1">
                <a:solidFill>
                  <a:srgbClr val="FF0000"/>
                </a:solidFill>
              </a:rPr>
              <a:t>oamor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belhayat</a:t>
            </a:r>
            <a:r>
              <a:rPr lang="en-US" sz="2800" b="1" dirty="0">
                <a:solidFill>
                  <a:srgbClr val="FF0000"/>
                </a:solidFill>
              </a:rPr>
              <a:t>   </a:t>
            </a:r>
            <a:r>
              <a:rPr lang="en-US" sz="2800" b="1" dirty="0" err="1">
                <a:solidFill>
                  <a:srgbClr val="FF0000"/>
                </a:solidFill>
              </a:rPr>
              <a:t>lel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alb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elli</a:t>
            </a:r>
            <a:r>
              <a:rPr lang="en-US" sz="2800" b="1" dirty="0">
                <a:solidFill>
                  <a:srgbClr val="FF0000"/>
                </a:solidFill>
              </a:rPr>
              <a:t> mat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rgbClr val="FF0000"/>
                </a:solidFill>
              </a:rPr>
              <a:t>hattath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htekrayat</a:t>
            </a:r>
            <a:r>
              <a:rPr lang="en-US" sz="2800" b="1" dirty="0">
                <a:solidFill>
                  <a:srgbClr val="FF0000"/>
                </a:solidFill>
              </a:rPr>
              <a:t>   </a:t>
            </a:r>
            <a:r>
              <a:rPr lang="en-US" sz="2800" b="1" dirty="0" err="1">
                <a:solidFill>
                  <a:srgbClr val="FF0000"/>
                </a:solidFill>
              </a:rPr>
              <a:t>nassina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weshfina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rgbClr val="FF0000"/>
                </a:solidFill>
              </a:rPr>
              <a:t>ader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melaezam</a:t>
            </a:r>
            <a:r>
              <a:rPr lang="en-US" sz="2800" b="1" dirty="0">
                <a:solidFill>
                  <a:srgbClr val="FF0000"/>
                </a:solidFill>
              </a:rPr>
              <a:t>   men </a:t>
            </a:r>
            <a:r>
              <a:rPr lang="en-US" sz="2800" b="1" dirty="0" err="1">
                <a:solidFill>
                  <a:srgbClr val="FF0000"/>
                </a:solidFill>
              </a:rPr>
              <a:t>kom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elhetam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rgbClr val="FF0000"/>
                </a:solidFill>
              </a:rPr>
              <a:t>tekhlaq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jaish</a:t>
            </a:r>
            <a:r>
              <a:rPr lang="en-US" sz="2800" b="1" dirty="0">
                <a:solidFill>
                  <a:srgbClr val="FF0000"/>
                </a:solidFill>
              </a:rPr>
              <a:t> le </a:t>
            </a:r>
            <a:r>
              <a:rPr lang="en-US" sz="2800" b="1" dirty="0" err="1">
                <a:solidFill>
                  <a:srgbClr val="FF0000"/>
                </a:solidFill>
              </a:rPr>
              <a:t>majdak</a:t>
            </a:r>
            <a:r>
              <a:rPr lang="en-US" sz="2800" b="1" dirty="0">
                <a:solidFill>
                  <a:srgbClr val="FF0000"/>
                </a:solidFill>
              </a:rPr>
              <a:t>   </a:t>
            </a:r>
            <a:r>
              <a:rPr lang="en-US" sz="2800" b="1" dirty="0" err="1">
                <a:solidFill>
                  <a:srgbClr val="FF0000"/>
                </a:solidFill>
              </a:rPr>
              <a:t>onfokh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rohak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fina</a:t>
            </a:r>
            <a:br>
              <a:rPr lang="en-US" sz="1000" b="1" dirty="0"/>
            </a:br>
            <a:br>
              <a:rPr lang="en-US" sz="1000" b="1" dirty="0"/>
            </a:br>
            <a:r>
              <a:rPr lang="en-US" sz="2800" b="1" dirty="0"/>
              <a:t>Order life in the dead heart, let’s forget the past and</a:t>
            </a:r>
          </a:p>
          <a:p>
            <a:pPr rtl="1"/>
            <a:r>
              <a:rPr lang="en-US" sz="2800" b="1" dirty="0"/>
              <a:t> get healed. You are able to revive the bones and </a:t>
            </a:r>
          </a:p>
          <a:p>
            <a:pPr rtl="1"/>
            <a:r>
              <a:rPr lang="en-US" sz="2800" b="1" dirty="0"/>
              <a:t>create an army for Your glory. Blow Your Spirit in us.</a:t>
            </a: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8483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r>
              <a:rPr kumimoji="0" lang="ar-SA" sz="2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  <a:r>
              <a:rPr lang="ar-EG" sz="4800" b="1" dirty="0">
                <a:solidFill>
                  <a:srgbClr val="005024"/>
                </a:solidFill>
              </a:rPr>
              <a:t>اُشرُقْ عَلينا   </a:t>
            </a:r>
            <a:r>
              <a:rPr lang="ar-EG" sz="4800" b="1" dirty="0" err="1">
                <a:solidFill>
                  <a:srgbClr val="005024"/>
                </a:solidFill>
              </a:rPr>
              <a:t>بِإيدَك</a:t>
            </a:r>
            <a:r>
              <a:rPr lang="ar-EG" sz="4800" b="1" dirty="0">
                <a:solidFill>
                  <a:srgbClr val="005024"/>
                </a:solidFill>
              </a:rPr>
              <a:t> دَاوينــــــــــا</a:t>
            </a:r>
            <a:br>
              <a:rPr lang="ar-EG" sz="4800" b="1" dirty="0">
                <a:solidFill>
                  <a:srgbClr val="005024"/>
                </a:solidFill>
              </a:rPr>
            </a:br>
            <a:r>
              <a:rPr lang="ar-EG" sz="4800" b="1" dirty="0">
                <a:solidFill>
                  <a:srgbClr val="005024"/>
                </a:solidFill>
              </a:rPr>
              <a:t>اُستُر ماضينــــــا   في جنبِ المَجرُوح</a:t>
            </a:r>
            <a:br>
              <a:rPr lang="ar-EG" sz="4800" b="1" dirty="0">
                <a:solidFill>
                  <a:srgbClr val="005024"/>
                </a:solidFill>
              </a:rPr>
            </a:br>
            <a:r>
              <a:rPr lang="ar-EG" sz="4800" b="1" dirty="0">
                <a:solidFill>
                  <a:srgbClr val="005024"/>
                </a:solidFill>
              </a:rPr>
              <a:t>شَدِّدْ </a:t>
            </a:r>
            <a:r>
              <a:rPr lang="ar-EG" sz="4800" b="1" dirty="0" err="1">
                <a:solidFill>
                  <a:srgbClr val="005024"/>
                </a:solidFill>
              </a:rPr>
              <a:t>إيدينــــــا</a:t>
            </a:r>
            <a:r>
              <a:rPr lang="ar-EG" sz="4800" b="1" dirty="0">
                <a:solidFill>
                  <a:srgbClr val="005024"/>
                </a:solidFill>
              </a:rPr>
              <a:t>   اِرفَع عِينينا</a:t>
            </a:r>
            <a:br>
              <a:rPr lang="ar-EG" sz="4800" b="1" dirty="0">
                <a:solidFill>
                  <a:srgbClr val="005024"/>
                </a:solidFill>
              </a:rPr>
            </a:br>
            <a:r>
              <a:rPr lang="ar-EG" sz="4800" b="1" dirty="0">
                <a:solidFill>
                  <a:srgbClr val="005024"/>
                </a:solidFill>
              </a:rPr>
              <a:t>وِالنُّصرَة لِينــا   بِقُـوِّة الرُّوح</a:t>
            </a:r>
            <a:br>
              <a:rPr lang="en-US" sz="4800" b="1" dirty="0">
                <a:solidFill>
                  <a:srgbClr val="005024"/>
                </a:solidFill>
              </a:rPr>
            </a:br>
            <a:r>
              <a:rPr lang="en-US" sz="2800" b="1" dirty="0" err="1">
                <a:solidFill>
                  <a:srgbClr val="002060"/>
                </a:solidFill>
              </a:rPr>
              <a:t>oshroq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aalaina</a:t>
            </a:r>
            <a:r>
              <a:rPr lang="en-US" sz="2800" b="1" dirty="0">
                <a:solidFill>
                  <a:srgbClr val="002060"/>
                </a:solidFill>
              </a:rPr>
              <a:t>   be </a:t>
            </a:r>
            <a:r>
              <a:rPr lang="en-US" sz="2800" b="1" dirty="0" err="1">
                <a:solidFill>
                  <a:srgbClr val="002060"/>
                </a:solidFill>
              </a:rPr>
              <a:t>edak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dawina</a:t>
            </a:r>
            <a:br>
              <a:rPr lang="en-US" sz="2800" b="1" dirty="0">
                <a:solidFill>
                  <a:srgbClr val="002060"/>
                </a:solidFill>
              </a:rPr>
            </a:br>
            <a:r>
              <a:rPr lang="en-US" sz="2800" b="1" dirty="0" err="1">
                <a:solidFill>
                  <a:srgbClr val="002060"/>
                </a:solidFill>
              </a:rPr>
              <a:t>ostor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maDina</a:t>
            </a:r>
            <a:r>
              <a:rPr lang="en-US" sz="2800" b="1" dirty="0">
                <a:solidFill>
                  <a:srgbClr val="002060"/>
                </a:solidFill>
              </a:rPr>
              <a:t>   fi </a:t>
            </a:r>
            <a:r>
              <a:rPr lang="en-US" sz="2800" b="1" dirty="0" err="1">
                <a:solidFill>
                  <a:srgbClr val="002060"/>
                </a:solidFill>
              </a:rPr>
              <a:t>janbe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elmajrooh</a:t>
            </a:r>
            <a:br>
              <a:rPr lang="en-US" sz="2800" b="1" dirty="0">
                <a:solidFill>
                  <a:srgbClr val="002060"/>
                </a:solidFill>
              </a:rPr>
            </a:br>
            <a:r>
              <a:rPr lang="en-US" sz="2800" b="1" dirty="0" err="1">
                <a:solidFill>
                  <a:srgbClr val="002060"/>
                </a:solidFill>
              </a:rPr>
              <a:t>shadded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edaina</a:t>
            </a:r>
            <a:r>
              <a:rPr lang="en-US" sz="2800" b="1" dirty="0">
                <a:solidFill>
                  <a:srgbClr val="002060"/>
                </a:solidFill>
              </a:rPr>
              <a:t>   </a:t>
            </a:r>
            <a:r>
              <a:rPr lang="en-US" sz="2800" b="1" dirty="0" err="1">
                <a:solidFill>
                  <a:srgbClr val="002060"/>
                </a:solidFill>
              </a:rPr>
              <a:t>erfaa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aenena</a:t>
            </a:r>
            <a:br>
              <a:rPr lang="en-US" sz="2800" b="1" dirty="0">
                <a:solidFill>
                  <a:srgbClr val="002060"/>
                </a:solidFill>
              </a:rPr>
            </a:br>
            <a:r>
              <a:rPr lang="en-US" sz="2800" b="1" dirty="0" err="1">
                <a:solidFill>
                  <a:srgbClr val="002060"/>
                </a:solidFill>
              </a:rPr>
              <a:t>welnnoSra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lina</a:t>
            </a:r>
            <a:r>
              <a:rPr lang="en-US" sz="2800" b="1" dirty="0">
                <a:solidFill>
                  <a:srgbClr val="002060"/>
                </a:solidFill>
              </a:rPr>
              <a:t>   be </a:t>
            </a:r>
            <a:r>
              <a:rPr lang="en-US" sz="2800" b="1" dirty="0" err="1">
                <a:solidFill>
                  <a:srgbClr val="002060"/>
                </a:solidFill>
              </a:rPr>
              <a:t>owet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elrroh</a:t>
            </a:r>
            <a:br>
              <a:rPr lang="en-US" sz="1000" b="1" dirty="0">
                <a:solidFill>
                  <a:srgbClr val="005024"/>
                </a:solidFill>
              </a:rPr>
            </a:br>
            <a:br>
              <a:rPr lang="en-US" sz="1000" b="1" dirty="0">
                <a:solidFill>
                  <a:srgbClr val="005024"/>
                </a:solidFill>
              </a:rPr>
            </a:br>
            <a:r>
              <a:rPr lang="en-US" sz="2800" b="1" dirty="0">
                <a:solidFill>
                  <a:srgbClr val="005024"/>
                </a:solidFill>
              </a:rPr>
              <a:t>Shine on us, heal us with Your hand, hide our past in 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</a:rPr>
              <a:t>the pierced side, strengthen our hands, lift up our 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</a:rPr>
              <a:t>eyes and give us victory with the power of the Spirit.</a:t>
            </a:r>
            <a:endParaRPr kumimoji="0" lang="ar-EG" sz="7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2883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2-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عِشنا لِرُوحنـــــا   وزَادِت جُرُوحنا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رَاجعين لَك سَامِحنا   وِف قلبَك اِقبَلنــا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داللي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فَات كِفايَة   عِشنَاه لِلنِّفَايَة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اِكشِـــفْ اِلخَبَايَا   قَدِّسْنا وطَهَّرْنا</a:t>
            </a:r>
            <a:b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aeshna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le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rohna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zadet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jorohna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rajaeenlak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samehna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wef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albak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eqbalna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dalli fat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kefaya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aeshnah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lelnnefaya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ekshef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elkhabaya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qaddesna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tahharna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 lived for ourselves and deepened our wounds.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 repent, forgive us and accept us in Your heart.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 lived in vain, reveal the hidden, sanctify us.</a:t>
            </a: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4418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r>
              <a:rPr kumimoji="0" lang="ar-SA" sz="2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  <a:r>
              <a:rPr lang="ar-EG" sz="4800" b="1" dirty="0">
                <a:solidFill>
                  <a:srgbClr val="005024"/>
                </a:solidFill>
              </a:rPr>
              <a:t>اُشرُقْ عَلينا   </a:t>
            </a:r>
            <a:r>
              <a:rPr lang="ar-EG" sz="4800" b="1" dirty="0" err="1">
                <a:solidFill>
                  <a:srgbClr val="005024"/>
                </a:solidFill>
              </a:rPr>
              <a:t>بِإيدَك</a:t>
            </a:r>
            <a:r>
              <a:rPr lang="ar-EG" sz="4800" b="1" dirty="0">
                <a:solidFill>
                  <a:srgbClr val="005024"/>
                </a:solidFill>
              </a:rPr>
              <a:t> دَاوينــــــــــا</a:t>
            </a:r>
            <a:br>
              <a:rPr lang="ar-EG" sz="4800" b="1" dirty="0">
                <a:solidFill>
                  <a:srgbClr val="005024"/>
                </a:solidFill>
              </a:rPr>
            </a:br>
            <a:r>
              <a:rPr lang="ar-EG" sz="4800" b="1" dirty="0">
                <a:solidFill>
                  <a:srgbClr val="005024"/>
                </a:solidFill>
              </a:rPr>
              <a:t>اُستُر ماضينــــــا   في جنبِ المَجرُوح</a:t>
            </a:r>
            <a:br>
              <a:rPr lang="ar-EG" sz="4800" b="1" dirty="0">
                <a:solidFill>
                  <a:srgbClr val="005024"/>
                </a:solidFill>
              </a:rPr>
            </a:br>
            <a:r>
              <a:rPr lang="ar-EG" sz="4800" b="1" dirty="0">
                <a:solidFill>
                  <a:srgbClr val="005024"/>
                </a:solidFill>
              </a:rPr>
              <a:t>شَدِّدْ </a:t>
            </a:r>
            <a:r>
              <a:rPr lang="ar-EG" sz="4800" b="1" dirty="0" err="1">
                <a:solidFill>
                  <a:srgbClr val="005024"/>
                </a:solidFill>
              </a:rPr>
              <a:t>إيدينــــــا</a:t>
            </a:r>
            <a:r>
              <a:rPr lang="ar-EG" sz="4800" b="1" dirty="0">
                <a:solidFill>
                  <a:srgbClr val="005024"/>
                </a:solidFill>
              </a:rPr>
              <a:t>   اِرفَع عِينينا</a:t>
            </a:r>
            <a:br>
              <a:rPr lang="ar-EG" sz="4800" b="1" dirty="0">
                <a:solidFill>
                  <a:srgbClr val="005024"/>
                </a:solidFill>
              </a:rPr>
            </a:br>
            <a:r>
              <a:rPr lang="ar-EG" sz="4800" b="1" dirty="0">
                <a:solidFill>
                  <a:srgbClr val="005024"/>
                </a:solidFill>
              </a:rPr>
              <a:t>وِالنُّصرَة لِينــا   بِقُـوِّة الرُّوح</a:t>
            </a:r>
            <a:br>
              <a:rPr lang="en-US" sz="4800" b="1" dirty="0">
                <a:solidFill>
                  <a:srgbClr val="005024"/>
                </a:solidFill>
              </a:rPr>
            </a:br>
            <a:r>
              <a:rPr lang="en-US" sz="2800" b="1" dirty="0" err="1">
                <a:solidFill>
                  <a:srgbClr val="002060"/>
                </a:solidFill>
              </a:rPr>
              <a:t>oshroq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aalaina</a:t>
            </a:r>
            <a:r>
              <a:rPr lang="en-US" sz="2800" b="1" dirty="0">
                <a:solidFill>
                  <a:srgbClr val="002060"/>
                </a:solidFill>
              </a:rPr>
              <a:t>   be </a:t>
            </a:r>
            <a:r>
              <a:rPr lang="en-US" sz="2800" b="1" dirty="0" err="1">
                <a:solidFill>
                  <a:srgbClr val="002060"/>
                </a:solidFill>
              </a:rPr>
              <a:t>edak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dawina</a:t>
            </a:r>
            <a:br>
              <a:rPr lang="en-US" sz="2800" b="1" dirty="0">
                <a:solidFill>
                  <a:srgbClr val="002060"/>
                </a:solidFill>
              </a:rPr>
            </a:br>
            <a:r>
              <a:rPr lang="en-US" sz="2800" b="1" dirty="0" err="1">
                <a:solidFill>
                  <a:srgbClr val="002060"/>
                </a:solidFill>
              </a:rPr>
              <a:t>ostor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maDina</a:t>
            </a:r>
            <a:r>
              <a:rPr lang="en-US" sz="2800" b="1" dirty="0">
                <a:solidFill>
                  <a:srgbClr val="002060"/>
                </a:solidFill>
              </a:rPr>
              <a:t>   fi </a:t>
            </a:r>
            <a:r>
              <a:rPr lang="en-US" sz="2800" b="1" dirty="0" err="1">
                <a:solidFill>
                  <a:srgbClr val="002060"/>
                </a:solidFill>
              </a:rPr>
              <a:t>janbe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elmajrooh</a:t>
            </a:r>
            <a:br>
              <a:rPr lang="en-US" sz="2800" b="1" dirty="0">
                <a:solidFill>
                  <a:srgbClr val="002060"/>
                </a:solidFill>
              </a:rPr>
            </a:br>
            <a:r>
              <a:rPr lang="en-US" sz="2800" b="1" dirty="0" err="1">
                <a:solidFill>
                  <a:srgbClr val="002060"/>
                </a:solidFill>
              </a:rPr>
              <a:t>shadded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edaina</a:t>
            </a:r>
            <a:r>
              <a:rPr lang="en-US" sz="2800" b="1" dirty="0">
                <a:solidFill>
                  <a:srgbClr val="002060"/>
                </a:solidFill>
              </a:rPr>
              <a:t>   </a:t>
            </a:r>
            <a:r>
              <a:rPr lang="en-US" sz="2800" b="1" dirty="0" err="1">
                <a:solidFill>
                  <a:srgbClr val="002060"/>
                </a:solidFill>
              </a:rPr>
              <a:t>erfaa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aenena</a:t>
            </a:r>
            <a:br>
              <a:rPr lang="en-US" sz="2800" b="1" dirty="0">
                <a:solidFill>
                  <a:srgbClr val="002060"/>
                </a:solidFill>
              </a:rPr>
            </a:br>
            <a:r>
              <a:rPr lang="en-US" sz="2800" b="1" dirty="0" err="1">
                <a:solidFill>
                  <a:srgbClr val="002060"/>
                </a:solidFill>
              </a:rPr>
              <a:t>welnnoSra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lina</a:t>
            </a:r>
            <a:r>
              <a:rPr lang="en-US" sz="2800" b="1" dirty="0">
                <a:solidFill>
                  <a:srgbClr val="002060"/>
                </a:solidFill>
              </a:rPr>
              <a:t>   be </a:t>
            </a:r>
            <a:r>
              <a:rPr lang="en-US" sz="2800" b="1" dirty="0" err="1">
                <a:solidFill>
                  <a:srgbClr val="002060"/>
                </a:solidFill>
              </a:rPr>
              <a:t>owet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elrroh</a:t>
            </a:r>
            <a:br>
              <a:rPr lang="en-US" sz="1000" b="1" dirty="0">
                <a:solidFill>
                  <a:srgbClr val="005024"/>
                </a:solidFill>
              </a:rPr>
            </a:br>
            <a:br>
              <a:rPr lang="en-US" sz="1000" b="1" dirty="0">
                <a:solidFill>
                  <a:srgbClr val="005024"/>
                </a:solidFill>
              </a:rPr>
            </a:br>
            <a:r>
              <a:rPr lang="en-US" sz="2800" b="1" dirty="0">
                <a:solidFill>
                  <a:srgbClr val="005024"/>
                </a:solidFill>
              </a:rPr>
              <a:t>Shine on us, heal us with Your hand, hide our past in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</a:rPr>
              <a:t> the pierced side, strengthen our hands, lift up our 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</a:rPr>
              <a:t>eyes and give us victory with the power of the Spirit.</a:t>
            </a:r>
            <a:endParaRPr kumimoji="0" lang="ar-EG" sz="7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0362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3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- </a:t>
            </a:r>
            <a:r>
              <a:rPr lang="ar-EG" sz="4800" b="1" dirty="0"/>
              <a:t>رَجَانا في </a:t>
            </a:r>
            <a:r>
              <a:rPr lang="ar-EG" sz="4800" b="1" dirty="0" err="1"/>
              <a:t>إيدَك</a:t>
            </a:r>
            <a:r>
              <a:rPr lang="ar-EG" sz="4800" b="1" dirty="0"/>
              <a:t>   وف قُوِّة صَليبَك</a:t>
            </a:r>
            <a:br>
              <a:rPr lang="ar-EG" sz="4800" b="1" dirty="0"/>
            </a:br>
            <a:r>
              <a:rPr lang="ar-EG" sz="4800" b="1" dirty="0"/>
              <a:t>نَادينا نجيلَك   عالمَيَّه تمَشِّينا</a:t>
            </a:r>
            <a:br>
              <a:rPr lang="ar-EG" sz="4800" b="1" dirty="0"/>
            </a:br>
            <a:r>
              <a:rPr lang="ar-EG" sz="4800" b="1" dirty="0"/>
              <a:t>نِتغَيَّر لِصُورتَك   وِنِفرَح في قُرْبَك</a:t>
            </a:r>
            <a:br>
              <a:rPr lang="ar-EG" sz="4800" b="1" dirty="0"/>
            </a:br>
            <a:r>
              <a:rPr lang="ar-EG" sz="4800" b="1" dirty="0"/>
              <a:t>ولَوْ يُوم ضِعِفنا   مِن </a:t>
            </a:r>
            <a:r>
              <a:rPr lang="ar-EG" sz="4800" b="1" dirty="0" err="1"/>
              <a:t>تاني</a:t>
            </a:r>
            <a:r>
              <a:rPr lang="ar-EG" sz="4800" b="1" dirty="0"/>
              <a:t> تقَوِّينا</a:t>
            </a:r>
            <a:br>
              <a:rPr lang="en-US" sz="4800" b="1" dirty="0"/>
            </a:br>
            <a:r>
              <a:rPr lang="en-US" sz="2800" b="1" dirty="0" err="1">
                <a:solidFill>
                  <a:srgbClr val="FF0000"/>
                </a:solidFill>
              </a:rPr>
              <a:t>rajana</a:t>
            </a:r>
            <a:r>
              <a:rPr lang="en-US" sz="2800" b="1" dirty="0">
                <a:solidFill>
                  <a:srgbClr val="FF0000"/>
                </a:solidFill>
              </a:rPr>
              <a:t> fi </a:t>
            </a:r>
            <a:r>
              <a:rPr lang="en-US" sz="2800" b="1" dirty="0" err="1">
                <a:solidFill>
                  <a:srgbClr val="FF0000"/>
                </a:solidFill>
              </a:rPr>
              <a:t>edak</a:t>
            </a:r>
            <a:r>
              <a:rPr lang="en-US" sz="2800" b="1" dirty="0">
                <a:solidFill>
                  <a:srgbClr val="FF0000"/>
                </a:solidFill>
              </a:rPr>
              <a:t>   </a:t>
            </a:r>
            <a:r>
              <a:rPr lang="en-US" sz="2800" b="1" dirty="0" err="1">
                <a:solidFill>
                  <a:srgbClr val="FF0000"/>
                </a:solidFill>
              </a:rPr>
              <a:t>wef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owet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Saleebak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rgbClr val="FF0000"/>
                </a:solidFill>
              </a:rPr>
              <a:t>nadina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nejeelak</a:t>
            </a:r>
            <a:r>
              <a:rPr lang="en-US" sz="2800" b="1" dirty="0">
                <a:solidFill>
                  <a:srgbClr val="FF0000"/>
                </a:solidFill>
              </a:rPr>
              <a:t>   </a:t>
            </a:r>
            <a:r>
              <a:rPr lang="en-US" sz="2800" b="1" dirty="0" err="1">
                <a:solidFill>
                  <a:srgbClr val="FF0000"/>
                </a:solidFill>
              </a:rPr>
              <a:t>aalmayya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tmashshina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rgbClr val="FF0000"/>
                </a:solidFill>
              </a:rPr>
              <a:t>netghayyar</a:t>
            </a:r>
            <a:r>
              <a:rPr lang="en-US" sz="2800" b="1" dirty="0">
                <a:solidFill>
                  <a:srgbClr val="FF0000"/>
                </a:solidFill>
              </a:rPr>
              <a:t> le </a:t>
            </a:r>
            <a:r>
              <a:rPr lang="en-US" sz="2800" b="1" dirty="0" err="1">
                <a:solidFill>
                  <a:srgbClr val="FF0000"/>
                </a:solidFill>
              </a:rPr>
              <a:t>Sortak</a:t>
            </a:r>
            <a:r>
              <a:rPr lang="en-US" sz="2800" b="1" dirty="0">
                <a:solidFill>
                  <a:srgbClr val="FF0000"/>
                </a:solidFill>
              </a:rPr>
              <a:t>   we </a:t>
            </a:r>
            <a:r>
              <a:rPr lang="en-US" sz="2800" b="1" dirty="0" err="1">
                <a:solidFill>
                  <a:srgbClr val="FF0000"/>
                </a:solidFill>
              </a:rPr>
              <a:t>nefrah</a:t>
            </a:r>
            <a:r>
              <a:rPr lang="en-US" sz="2800" b="1" dirty="0">
                <a:solidFill>
                  <a:srgbClr val="FF0000"/>
                </a:solidFill>
              </a:rPr>
              <a:t> fi </a:t>
            </a:r>
            <a:r>
              <a:rPr lang="en-US" sz="2800" b="1" dirty="0" err="1">
                <a:solidFill>
                  <a:srgbClr val="FF0000"/>
                </a:solidFill>
              </a:rPr>
              <a:t>orbak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>
                <a:solidFill>
                  <a:srgbClr val="FF0000"/>
                </a:solidFill>
              </a:rPr>
              <a:t>we </a:t>
            </a:r>
            <a:r>
              <a:rPr lang="en-US" sz="2800" b="1" dirty="0" err="1">
                <a:solidFill>
                  <a:srgbClr val="FF0000"/>
                </a:solidFill>
              </a:rPr>
              <a:t>lao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yom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Deaefna</a:t>
            </a:r>
            <a:r>
              <a:rPr lang="en-US" sz="2800" b="1" dirty="0">
                <a:solidFill>
                  <a:srgbClr val="FF0000"/>
                </a:solidFill>
              </a:rPr>
              <a:t>   men </a:t>
            </a:r>
            <a:r>
              <a:rPr lang="en-US" sz="2800" b="1" dirty="0" err="1">
                <a:solidFill>
                  <a:srgbClr val="FF0000"/>
                </a:solidFill>
              </a:rPr>
              <a:t>tani</a:t>
            </a:r>
            <a:r>
              <a:rPr lang="en-US" sz="2800" b="1">
                <a:solidFill>
                  <a:srgbClr val="FF0000"/>
                </a:solidFill>
              </a:rPr>
              <a:t> tawwina</a:t>
            </a:r>
            <a:br>
              <a:rPr lang="en-US" sz="1000" b="1" dirty="0"/>
            </a:br>
            <a:br>
              <a:rPr lang="en-US" sz="1000" b="1" dirty="0"/>
            </a:br>
            <a:r>
              <a:rPr lang="en-US" sz="2800" b="1" dirty="0"/>
              <a:t>Our hope is in Your hand; in the power of Your cross. Call us and we come walking on water. We change into your image, rejoice in Your heart. If we get weak, you strengthen us again.</a:t>
            </a: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8040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r>
              <a:rPr kumimoji="0" lang="ar-SA" sz="2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  <a:r>
              <a:rPr lang="ar-EG" sz="4800" b="1" dirty="0">
                <a:solidFill>
                  <a:srgbClr val="005024"/>
                </a:solidFill>
              </a:rPr>
              <a:t>اُشرُقْ عَلينا   </a:t>
            </a:r>
            <a:r>
              <a:rPr lang="ar-EG" sz="4800" b="1" dirty="0" err="1">
                <a:solidFill>
                  <a:srgbClr val="005024"/>
                </a:solidFill>
              </a:rPr>
              <a:t>بِإيدَك</a:t>
            </a:r>
            <a:r>
              <a:rPr lang="ar-EG" sz="4800" b="1" dirty="0">
                <a:solidFill>
                  <a:srgbClr val="005024"/>
                </a:solidFill>
              </a:rPr>
              <a:t> دَاوينــــــــــا</a:t>
            </a:r>
            <a:br>
              <a:rPr lang="ar-EG" sz="4800" b="1" dirty="0">
                <a:solidFill>
                  <a:srgbClr val="005024"/>
                </a:solidFill>
              </a:rPr>
            </a:br>
            <a:r>
              <a:rPr lang="ar-EG" sz="4800" b="1" dirty="0">
                <a:solidFill>
                  <a:srgbClr val="005024"/>
                </a:solidFill>
              </a:rPr>
              <a:t>اُستُر ماضينــــــا   في جنبِ المَجرُوح</a:t>
            </a:r>
            <a:br>
              <a:rPr lang="ar-EG" sz="4800" b="1" dirty="0">
                <a:solidFill>
                  <a:srgbClr val="005024"/>
                </a:solidFill>
              </a:rPr>
            </a:br>
            <a:r>
              <a:rPr lang="ar-EG" sz="4800" b="1" dirty="0">
                <a:solidFill>
                  <a:srgbClr val="005024"/>
                </a:solidFill>
              </a:rPr>
              <a:t>شَدِّدْ </a:t>
            </a:r>
            <a:r>
              <a:rPr lang="ar-EG" sz="4800" b="1" dirty="0" err="1">
                <a:solidFill>
                  <a:srgbClr val="005024"/>
                </a:solidFill>
              </a:rPr>
              <a:t>إيدينــــــا</a:t>
            </a:r>
            <a:r>
              <a:rPr lang="ar-EG" sz="4800" b="1" dirty="0">
                <a:solidFill>
                  <a:srgbClr val="005024"/>
                </a:solidFill>
              </a:rPr>
              <a:t>   اِرفَع عِينينا</a:t>
            </a:r>
            <a:br>
              <a:rPr lang="ar-EG" sz="4800" b="1" dirty="0">
                <a:solidFill>
                  <a:srgbClr val="005024"/>
                </a:solidFill>
              </a:rPr>
            </a:br>
            <a:r>
              <a:rPr lang="ar-EG" sz="4800" b="1" dirty="0">
                <a:solidFill>
                  <a:srgbClr val="005024"/>
                </a:solidFill>
              </a:rPr>
              <a:t>وِالنُّصرَة لِينــا   بِقُـوِّة الرُّوح</a:t>
            </a:r>
            <a:br>
              <a:rPr lang="en-US" sz="4800" b="1" dirty="0">
                <a:solidFill>
                  <a:srgbClr val="005024"/>
                </a:solidFill>
              </a:rPr>
            </a:br>
            <a:r>
              <a:rPr lang="en-US" sz="2800" b="1" dirty="0" err="1">
                <a:solidFill>
                  <a:srgbClr val="002060"/>
                </a:solidFill>
              </a:rPr>
              <a:t>oshroq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aalaina</a:t>
            </a:r>
            <a:r>
              <a:rPr lang="en-US" sz="2800" b="1" dirty="0">
                <a:solidFill>
                  <a:srgbClr val="002060"/>
                </a:solidFill>
              </a:rPr>
              <a:t>   be </a:t>
            </a:r>
            <a:r>
              <a:rPr lang="en-US" sz="2800" b="1" dirty="0" err="1">
                <a:solidFill>
                  <a:srgbClr val="002060"/>
                </a:solidFill>
              </a:rPr>
              <a:t>edak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dawina</a:t>
            </a:r>
            <a:br>
              <a:rPr lang="en-US" sz="2800" b="1" dirty="0">
                <a:solidFill>
                  <a:srgbClr val="002060"/>
                </a:solidFill>
              </a:rPr>
            </a:br>
            <a:r>
              <a:rPr lang="en-US" sz="2800" b="1" dirty="0" err="1">
                <a:solidFill>
                  <a:srgbClr val="002060"/>
                </a:solidFill>
              </a:rPr>
              <a:t>ostor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maDina</a:t>
            </a:r>
            <a:r>
              <a:rPr lang="en-US" sz="2800" b="1" dirty="0">
                <a:solidFill>
                  <a:srgbClr val="002060"/>
                </a:solidFill>
              </a:rPr>
              <a:t>   fi </a:t>
            </a:r>
            <a:r>
              <a:rPr lang="en-US" sz="2800" b="1" dirty="0" err="1">
                <a:solidFill>
                  <a:srgbClr val="002060"/>
                </a:solidFill>
              </a:rPr>
              <a:t>janbe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elmajrooh</a:t>
            </a:r>
            <a:br>
              <a:rPr lang="en-US" sz="2800" b="1" dirty="0">
                <a:solidFill>
                  <a:srgbClr val="002060"/>
                </a:solidFill>
              </a:rPr>
            </a:br>
            <a:r>
              <a:rPr lang="en-US" sz="2800" b="1" dirty="0" err="1">
                <a:solidFill>
                  <a:srgbClr val="002060"/>
                </a:solidFill>
              </a:rPr>
              <a:t>shadded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edaina</a:t>
            </a:r>
            <a:r>
              <a:rPr lang="en-US" sz="2800" b="1" dirty="0">
                <a:solidFill>
                  <a:srgbClr val="002060"/>
                </a:solidFill>
              </a:rPr>
              <a:t>   </a:t>
            </a:r>
            <a:r>
              <a:rPr lang="en-US" sz="2800" b="1" dirty="0" err="1">
                <a:solidFill>
                  <a:srgbClr val="002060"/>
                </a:solidFill>
              </a:rPr>
              <a:t>erfaa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aenena</a:t>
            </a:r>
            <a:br>
              <a:rPr lang="en-US" sz="2800" b="1" dirty="0">
                <a:solidFill>
                  <a:srgbClr val="002060"/>
                </a:solidFill>
              </a:rPr>
            </a:br>
            <a:r>
              <a:rPr lang="en-US" sz="2800" b="1" dirty="0" err="1">
                <a:solidFill>
                  <a:srgbClr val="002060"/>
                </a:solidFill>
              </a:rPr>
              <a:t>welnnoSra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lina</a:t>
            </a:r>
            <a:r>
              <a:rPr lang="en-US" sz="2800" b="1" dirty="0">
                <a:solidFill>
                  <a:srgbClr val="002060"/>
                </a:solidFill>
              </a:rPr>
              <a:t>   be </a:t>
            </a:r>
            <a:r>
              <a:rPr lang="en-US" sz="2800" b="1" dirty="0" err="1">
                <a:solidFill>
                  <a:srgbClr val="002060"/>
                </a:solidFill>
              </a:rPr>
              <a:t>owet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elrroh</a:t>
            </a:r>
            <a:br>
              <a:rPr lang="en-US" sz="1000" b="1" dirty="0">
                <a:solidFill>
                  <a:srgbClr val="005024"/>
                </a:solidFill>
              </a:rPr>
            </a:br>
            <a:br>
              <a:rPr lang="en-US" sz="1000" b="1" dirty="0">
                <a:solidFill>
                  <a:srgbClr val="005024"/>
                </a:solidFill>
              </a:rPr>
            </a:br>
            <a:r>
              <a:rPr lang="en-US" sz="2800" b="1" dirty="0">
                <a:solidFill>
                  <a:srgbClr val="005024"/>
                </a:solidFill>
              </a:rPr>
              <a:t>Shine on us, heal us with Your hand, hide our past in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</a:rPr>
              <a:t> the pierced side, strengthen our hands, lift up our </a:t>
            </a:r>
          </a:p>
          <a:p>
            <a:pPr rtl="1"/>
            <a:r>
              <a:rPr lang="en-US" sz="2800" b="1" dirty="0">
                <a:solidFill>
                  <a:srgbClr val="005024"/>
                </a:solidFill>
              </a:rPr>
              <a:t>eyes and give us victory with the power of the Spirit.</a:t>
            </a:r>
            <a:endParaRPr kumimoji="0" lang="ar-EG" sz="7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3673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4285</TotalTime>
  <Words>531</Words>
  <Application>Microsoft Office PowerPoint</Application>
  <PresentationFormat>عرض على الشاشة (4:3)</PresentationFormat>
  <Paragraphs>18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378</cp:revision>
  <dcterms:created xsi:type="dcterms:W3CDTF">2021-12-07T14:30:00Z</dcterms:created>
  <dcterms:modified xsi:type="dcterms:W3CDTF">2024-01-04T09:13:11Z</dcterms:modified>
</cp:coreProperties>
</file>