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أؤمُرْ بالحياة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lang="ar-EG" sz="4800" b="1" dirty="0"/>
              <a:t>أؤمُرْ بالحياة   للقلب اللـي مات</a:t>
            </a:r>
            <a:br>
              <a:rPr lang="ar-EG" sz="4800" b="1" dirty="0"/>
            </a:br>
            <a:r>
              <a:rPr lang="ar-EG" sz="4800" b="1" dirty="0"/>
              <a:t>حَتَّى الذِّكرَيَات   نَسِّينــــا واِشفِينا</a:t>
            </a:r>
            <a:br>
              <a:rPr lang="ar-EG" sz="4800" b="1" dirty="0"/>
            </a:br>
            <a:r>
              <a:rPr lang="ar-EG" sz="4800" b="1" dirty="0"/>
              <a:t>قَادِر مِ العِظَــــــــام   مِن كُوم الحِطَام</a:t>
            </a:r>
            <a:br>
              <a:rPr lang="ar-EG" sz="4800" b="1" dirty="0"/>
            </a:br>
            <a:r>
              <a:rPr lang="ar-EG" sz="4800" b="1" dirty="0"/>
              <a:t>تِخلَق جِيش لِمَجدَك   اُنفُخْ رُوحَك فِينا</a:t>
            </a:r>
            <a:br>
              <a:rPr lang="ar-EG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oamor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belhayat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lel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elli</a:t>
            </a:r>
            <a:r>
              <a:rPr lang="en-US" sz="2800" b="1" dirty="0">
                <a:solidFill>
                  <a:srgbClr val="FF0000"/>
                </a:solidFill>
              </a:rPr>
              <a:t> mat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hattath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htekrayat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nassina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weshfina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ader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melaezam</a:t>
            </a:r>
            <a:r>
              <a:rPr lang="en-US" sz="2800" b="1" dirty="0">
                <a:solidFill>
                  <a:srgbClr val="FF0000"/>
                </a:solidFill>
              </a:rPr>
              <a:t>   men </a:t>
            </a:r>
            <a:r>
              <a:rPr lang="en-US" sz="2800" b="1" dirty="0" err="1">
                <a:solidFill>
                  <a:srgbClr val="FF0000"/>
                </a:solidFill>
              </a:rPr>
              <a:t>kom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elhetam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tekhlaq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jaish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majdak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onfokh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rohak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fina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Order life in the dead heart, let’s forget the past and</a:t>
            </a:r>
          </a:p>
          <a:p>
            <a:pPr rtl="1"/>
            <a:r>
              <a:rPr lang="en-US" sz="2800" b="1" dirty="0"/>
              <a:t> get healed. You are able to revive the bones and </a:t>
            </a:r>
          </a:p>
          <a:p>
            <a:pPr rtl="1"/>
            <a:r>
              <a:rPr lang="en-US" sz="2800" b="1" dirty="0"/>
              <a:t>create an army for Your glory. Blow Your Spirit in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lang="ar-EG" sz="4800" b="1" dirty="0">
                <a:solidFill>
                  <a:srgbClr val="005024"/>
                </a:solidFill>
              </a:rPr>
              <a:t>اُشرُقْ عَلينا   </a:t>
            </a:r>
            <a:r>
              <a:rPr lang="ar-EG" sz="4800" b="1" dirty="0" err="1">
                <a:solidFill>
                  <a:srgbClr val="005024"/>
                </a:solidFill>
              </a:rPr>
              <a:t>بِإيدَك</a:t>
            </a:r>
            <a:r>
              <a:rPr lang="ar-EG" sz="4800" b="1" dirty="0">
                <a:solidFill>
                  <a:srgbClr val="005024"/>
                </a:solidFill>
              </a:rPr>
              <a:t> دَاوينــــــــــا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اُستُر ماضينــــــا   في جنبِ المَجرُوح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شَدِّدْ </a:t>
            </a:r>
            <a:r>
              <a:rPr lang="ar-EG" sz="4800" b="1" dirty="0" err="1">
                <a:solidFill>
                  <a:srgbClr val="005024"/>
                </a:solidFill>
              </a:rPr>
              <a:t>إيدينــــــا</a:t>
            </a:r>
            <a:r>
              <a:rPr lang="ar-EG" sz="4800" b="1" dirty="0">
                <a:solidFill>
                  <a:srgbClr val="005024"/>
                </a:solidFill>
              </a:rPr>
              <a:t>   اِرفَع عِينينا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وِالنُّصرَة لِينــا   بِقُـوِّة الرُّوح</a:t>
            </a:r>
            <a:br>
              <a:rPr lang="en-US" sz="4800" b="1" dirty="0">
                <a:solidFill>
                  <a:srgbClr val="005024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oshroq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aalaina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edak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dawina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ostor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maDina</a:t>
            </a:r>
            <a:r>
              <a:rPr lang="en-US" sz="2800" b="1" dirty="0">
                <a:solidFill>
                  <a:srgbClr val="002060"/>
                </a:solidFill>
              </a:rPr>
              <a:t>   fi </a:t>
            </a:r>
            <a:r>
              <a:rPr lang="en-US" sz="2800" b="1" dirty="0" err="1">
                <a:solidFill>
                  <a:srgbClr val="002060"/>
                </a:solidFill>
              </a:rPr>
              <a:t>janbe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elmajrooh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shadded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edaina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erfaa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aenena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welnnoSra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owet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elrroh</a:t>
            </a:r>
            <a:br>
              <a:rPr lang="en-US" sz="1000" b="1" dirty="0">
                <a:solidFill>
                  <a:srgbClr val="005024"/>
                </a:solidFill>
              </a:rPr>
            </a:br>
            <a:br>
              <a:rPr lang="en-US" sz="1000" b="1" dirty="0">
                <a:solidFill>
                  <a:srgbClr val="005024"/>
                </a:solidFill>
              </a:rPr>
            </a:br>
            <a:r>
              <a:rPr lang="en-US" sz="2800" b="1" dirty="0">
                <a:solidFill>
                  <a:srgbClr val="005024"/>
                </a:solidFill>
              </a:rPr>
              <a:t>Shine on us, heal us with Your hand, hide our past in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the pierced side, strengthen our hands, lift up our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eyes and give us victory with the power of the Spirit.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عِشنا لِرُوحنـــــا   وزَادِت جُرُوحنا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رَاجعين لَك سَامِحنا   وِف قلبَك اِقبَلنــا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داللي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فَات كِفايَة   عِشنَاه لِلنِّفَايَة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اِكشِـــفْ اِلخَبَايَا   قَدِّسْنا وطَهَّرْنا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aeshna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zadet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jorohna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rajaeenlak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samehna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eqbalna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dalli fat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kefaya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aeshnah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lelnnefaya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ekshef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elkhabaya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qaddesna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tahharna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lived for ourselves and deepened our wounds.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repent, forgive us and accept us in Your heart.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lived in vain, reveal the hidden, sanctify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41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lang="ar-EG" sz="4800" b="1" dirty="0">
                <a:solidFill>
                  <a:srgbClr val="005024"/>
                </a:solidFill>
              </a:rPr>
              <a:t>اُشرُقْ عَلينا   </a:t>
            </a:r>
            <a:r>
              <a:rPr lang="ar-EG" sz="4800" b="1" dirty="0" err="1">
                <a:solidFill>
                  <a:srgbClr val="005024"/>
                </a:solidFill>
              </a:rPr>
              <a:t>بِإيدَك</a:t>
            </a:r>
            <a:r>
              <a:rPr lang="ar-EG" sz="4800" b="1" dirty="0">
                <a:solidFill>
                  <a:srgbClr val="005024"/>
                </a:solidFill>
              </a:rPr>
              <a:t> دَاوينــــــــــا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اُستُر ماضينــــــا   في جنبِ المَجرُوح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شَدِّدْ </a:t>
            </a:r>
            <a:r>
              <a:rPr lang="ar-EG" sz="4800" b="1" dirty="0" err="1">
                <a:solidFill>
                  <a:srgbClr val="005024"/>
                </a:solidFill>
              </a:rPr>
              <a:t>إيدينــــــا</a:t>
            </a:r>
            <a:r>
              <a:rPr lang="ar-EG" sz="4800" b="1" dirty="0">
                <a:solidFill>
                  <a:srgbClr val="005024"/>
                </a:solidFill>
              </a:rPr>
              <a:t>   اِرفَع عِينينا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وِالنُّصرَة لِينــا   بِقُـوِّة الرُّوح</a:t>
            </a:r>
            <a:br>
              <a:rPr lang="en-US" sz="4800" b="1" dirty="0">
                <a:solidFill>
                  <a:srgbClr val="005024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oshroq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aalaina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edak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dawina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ostor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maDina</a:t>
            </a:r>
            <a:r>
              <a:rPr lang="en-US" sz="2800" b="1" dirty="0">
                <a:solidFill>
                  <a:srgbClr val="002060"/>
                </a:solidFill>
              </a:rPr>
              <a:t>   fi </a:t>
            </a:r>
            <a:r>
              <a:rPr lang="en-US" sz="2800" b="1" dirty="0" err="1">
                <a:solidFill>
                  <a:srgbClr val="002060"/>
                </a:solidFill>
              </a:rPr>
              <a:t>janbe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elmajrooh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shadded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edaina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erfaa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aenena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welnnoSra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owet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elrroh</a:t>
            </a:r>
            <a:br>
              <a:rPr lang="en-US" sz="1000" b="1" dirty="0">
                <a:solidFill>
                  <a:srgbClr val="005024"/>
                </a:solidFill>
              </a:rPr>
            </a:br>
            <a:br>
              <a:rPr lang="en-US" sz="1000" b="1" dirty="0">
                <a:solidFill>
                  <a:srgbClr val="005024"/>
                </a:solidFill>
              </a:rPr>
            </a:br>
            <a:r>
              <a:rPr lang="en-US" sz="2800" b="1" dirty="0">
                <a:solidFill>
                  <a:srgbClr val="005024"/>
                </a:solidFill>
              </a:rPr>
              <a:t>Shine on us, heal us with Your hand, hide our past in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the pierced side, strengthen our hands, lift up our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eyes and give us victory with the power of the Spirit.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36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  <a:r>
              <a:rPr lang="ar-EG" sz="4800" b="1" dirty="0"/>
              <a:t>رَجَانا في </a:t>
            </a:r>
            <a:r>
              <a:rPr lang="ar-EG" sz="4800" b="1" dirty="0" err="1"/>
              <a:t>إيدَك</a:t>
            </a:r>
            <a:r>
              <a:rPr lang="ar-EG" sz="4800" b="1" dirty="0"/>
              <a:t>   وف قُوِّة صَليبَك</a:t>
            </a:r>
            <a:br>
              <a:rPr lang="ar-EG" sz="4800" b="1" dirty="0"/>
            </a:br>
            <a:r>
              <a:rPr lang="ar-EG" sz="4800" b="1" dirty="0"/>
              <a:t>نَادينا نجيلَك   عالمَيَّه تمَشِّينا</a:t>
            </a:r>
            <a:br>
              <a:rPr lang="ar-EG" sz="4800" b="1" dirty="0"/>
            </a:br>
            <a:r>
              <a:rPr lang="ar-EG" sz="4800" b="1" dirty="0"/>
              <a:t>نِتغَيَّر لِصُورتَك   وِنِفرَح في قُرْبَك</a:t>
            </a:r>
            <a:br>
              <a:rPr lang="ar-EG" sz="4800" b="1" dirty="0"/>
            </a:br>
            <a:r>
              <a:rPr lang="ar-EG" sz="4800" b="1" dirty="0"/>
              <a:t>ولَوْ يُوم ضِعِفنا   مِن </a:t>
            </a:r>
            <a:r>
              <a:rPr lang="ar-EG" sz="4800" b="1" dirty="0" err="1"/>
              <a:t>تاني</a:t>
            </a:r>
            <a:r>
              <a:rPr lang="ar-EG" sz="4800" b="1" dirty="0"/>
              <a:t> تقَوِّينا</a:t>
            </a:r>
            <a:br>
              <a:rPr lang="en-US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rajana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edak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wef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owet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Saleebak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nadina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nejeelak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aalmayya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tmashshina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netghayyar</a:t>
            </a:r>
            <a:r>
              <a:rPr lang="en-US" sz="2800" b="1" dirty="0">
                <a:solidFill>
                  <a:srgbClr val="FF0000"/>
                </a:solidFill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</a:rPr>
              <a:t>Sortak</a:t>
            </a:r>
            <a:r>
              <a:rPr lang="en-US" sz="2800" b="1" dirty="0">
                <a:solidFill>
                  <a:srgbClr val="FF0000"/>
                </a:solidFill>
              </a:rPr>
              <a:t>   we </a:t>
            </a:r>
            <a:r>
              <a:rPr lang="en-US" sz="2800" b="1" dirty="0" err="1">
                <a:solidFill>
                  <a:srgbClr val="FF0000"/>
                </a:solidFill>
              </a:rPr>
              <a:t>nefrah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orbak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lao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yom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Deaefna</a:t>
            </a:r>
            <a:r>
              <a:rPr lang="en-US" sz="2800" b="1" dirty="0">
                <a:solidFill>
                  <a:srgbClr val="FF0000"/>
                </a:solidFill>
              </a:rPr>
              <a:t>   men </a:t>
            </a:r>
            <a:r>
              <a:rPr lang="en-US" sz="2800" b="1" dirty="0" err="1">
                <a:solidFill>
                  <a:srgbClr val="FF0000"/>
                </a:solidFill>
              </a:rPr>
              <a:t>tani</a:t>
            </a:r>
            <a:r>
              <a:rPr lang="en-US" sz="2800" b="1">
                <a:solidFill>
                  <a:srgbClr val="FF0000"/>
                </a:solidFill>
              </a:rPr>
              <a:t> tawwina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Our hope is in Your hand; in the power of Your cross. Call us and we come walking on water. We change into your image, rejoice in Your heart. If we get weak, you strengthen us again.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04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lang="ar-EG" sz="4800" b="1" dirty="0">
                <a:solidFill>
                  <a:srgbClr val="005024"/>
                </a:solidFill>
              </a:rPr>
              <a:t>اُشرُقْ عَلينا   </a:t>
            </a:r>
            <a:r>
              <a:rPr lang="ar-EG" sz="4800" b="1" dirty="0" err="1">
                <a:solidFill>
                  <a:srgbClr val="005024"/>
                </a:solidFill>
              </a:rPr>
              <a:t>بِإيدَك</a:t>
            </a:r>
            <a:r>
              <a:rPr lang="ar-EG" sz="4800" b="1" dirty="0">
                <a:solidFill>
                  <a:srgbClr val="005024"/>
                </a:solidFill>
              </a:rPr>
              <a:t> دَاوينــــــــــا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اُستُر ماضينــــــا   في جنبِ المَجرُوح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شَدِّدْ </a:t>
            </a:r>
            <a:r>
              <a:rPr lang="ar-EG" sz="4800" b="1" dirty="0" err="1">
                <a:solidFill>
                  <a:srgbClr val="005024"/>
                </a:solidFill>
              </a:rPr>
              <a:t>إيدينــــــا</a:t>
            </a:r>
            <a:r>
              <a:rPr lang="ar-EG" sz="4800" b="1" dirty="0">
                <a:solidFill>
                  <a:srgbClr val="005024"/>
                </a:solidFill>
              </a:rPr>
              <a:t>   اِرفَع عِينينا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وِالنُّصرَة لِينــا   بِقُـوِّة الرُّوح</a:t>
            </a:r>
            <a:br>
              <a:rPr lang="en-US" sz="4800" b="1" dirty="0">
                <a:solidFill>
                  <a:srgbClr val="005024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oshroq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aalaina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edak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dawina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ostor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maDina</a:t>
            </a:r>
            <a:r>
              <a:rPr lang="en-US" sz="2800" b="1" dirty="0">
                <a:solidFill>
                  <a:srgbClr val="002060"/>
                </a:solidFill>
              </a:rPr>
              <a:t>   fi </a:t>
            </a:r>
            <a:r>
              <a:rPr lang="en-US" sz="2800" b="1" dirty="0" err="1">
                <a:solidFill>
                  <a:srgbClr val="002060"/>
                </a:solidFill>
              </a:rPr>
              <a:t>janbe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elmajrooh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shadded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edaina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erfaa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aenena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welnnoSra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lina</a:t>
            </a:r>
            <a:r>
              <a:rPr lang="en-US" sz="2800" b="1" dirty="0">
                <a:solidFill>
                  <a:srgbClr val="002060"/>
                </a:solidFill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</a:rPr>
              <a:t>owet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elrroh</a:t>
            </a:r>
            <a:br>
              <a:rPr lang="en-US" sz="1000" b="1" dirty="0">
                <a:solidFill>
                  <a:srgbClr val="005024"/>
                </a:solidFill>
              </a:rPr>
            </a:br>
            <a:br>
              <a:rPr lang="en-US" sz="1000" b="1" dirty="0">
                <a:solidFill>
                  <a:srgbClr val="005024"/>
                </a:solidFill>
              </a:rPr>
            </a:br>
            <a:r>
              <a:rPr lang="en-US" sz="2800" b="1" dirty="0">
                <a:solidFill>
                  <a:srgbClr val="005024"/>
                </a:solidFill>
              </a:rPr>
              <a:t>Shine on us, heal us with Your hand, hide our past in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the pierced side, strengthen our hands, lift up our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eyes and give us victory with the power of the Spirit.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67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4285</TotalTime>
  <Words>531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378</cp:revision>
  <dcterms:created xsi:type="dcterms:W3CDTF">2021-12-07T14:30:00Z</dcterms:created>
  <dcterms:modified xsi:type="dcterms:W3CDTF">2024-01-04T09:13:11Z</dcterms:modified>
</cp:coreProperties>
</file>