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295"/>
            <p14:sldId id="296"/>
            <p14:sldId id="297"/>
            <p14:sldId id="298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4" d="100"/>
          <a:sy n="64" d="100"/>
        </p:scale>
        <p:origin x="60" y="5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  <a:endParaRPr lang="en-US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يا سيدى لما أرى نجومك</a:t>
            </a:r>
            <a:endParaRPr lang="en-US" sz="8000" b="1" dirty="0"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9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6600" b="1" dirty="0" err="1"/>
              <a:t>ياسيِّدي</a:t>
            </a:r>
            <a:r>
              <a:rPr lang="ar-EG" sz="6600" b="1" dirty="0"/>
              <a:t> لمَّـــا أرَي نُجومَــكْ</a:t>
            </a:r>
            <a:br>
              <a:rPr lang="ar-EG" sz="6600" b="1" dirty="0"/>
            </a:br>
            <a:r>
              <a:rPr lang="ar-EG" sz="6600" b="1" dirty="0"/>
              <a:t>وكُلَّ ما يدورُ في الأفلاكْ</a:t>
            </a:r>
            <a:br>
              <a:rPr lang="ar-EG" sz="6600" b="1" dirty="0"/>
            </a:br>
            <a:r>
              <a:rPr lang="ar-EG" sz="6600" b="1" dirty="0"/>
              <a:t>أسمَعُ صَوْتَ الرَّعدِ في غُيومِكْ</a:t>
            </a:r>
            <a:br>
              <a:rPr lang="ar-EG" sz="6600" b="1" dirty="0"/>
            </a:br>
            <a:r>
              <a:rPr lang="ar-EG" sz="6600" b="1" dirty="0"/>
              <a:t>وكُلُّهـــا قد صَنَعَتْ يداكْ</a:t>
            </a:r>
            <a:br>
              <a:rPr lang="ar-EG" sz="6600" b="1" dirty="0"/>
            </a:br>
            <a:endParaRPr lang="en-US" alt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381000"/>
            <a:ext cx="83058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(نفسي تُغَنِّي يا مُخَلِّصي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ما أعظَمَكْ ما أعظَمَكْ)2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9291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6600" b="1" dirty="0"/>
              <a:t>وحينما أسيرُ في الأدغالِ</a:t>
            </a:r>
            <a:br>
              <a:rPr lang="ar-EG" sz="6600" b="1" dirty="0"/>
            </a:br>
            <a:r>
              <a:rPr lang="ar-EG" sz="6600" b="1" dirty="0"/>
              <a:t>وأسمَعُ التَّغريدَ في الأغصَانْ</a:t>
            </a:r>
            <a:br>
              <a:rPr lang="ar-EG" sz="6600" b="1" dirty="0"/>
            </a:br>
            <a:r>
              <a:rPr lang="ar-EG" sz="6600" b="1" dirty="0"/>
              <a:t>يجتَمِعُ الماءُ مِنَ الجِبــــــــالِ</a:t>
            </a:r>
            <a:br>
              <a:rPr lang="ar-EG" sz="6600" b="1" dirty="0"/>
            </a:br>
            <a:r>
              <a:rPr lang="ar-EG" sz="6600" b="1" dirty="0"/>
              <a:t>خَريرُهُ يأتـــــي مَعَ الألحـانْ</a:t>
            </a:r>
            <a:br>
              <a:rPr lang="ar-EG" sz="6600" b="1" dirty="0"/>
            </a:br>
            <a:br>
              <a:rPr lang="ar-EG" sz="6600" b="1" dirty="0"/>
            </a:br>
            <a:endParaRPr lang="en-US" altLang="en-US" sz="66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3516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381000"/>
            <a:ext cx="83058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(نفسي تُغَنِّي يا مُخَلِّصي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ما أعظَمَكْ ما أعظَمَكْ)2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23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9291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</a:p>
          <a:p>
            <a:pPr algn="ctr" rtl="1"/>
            <a:r>
              <a:rPr lang="ar-EG" sz="6600" b="1" dirty="0"/>
              <a:t>وكُلَّما ذَكرْتُ كيْفَ رَبِّي</a:t>
            </a:r>
            <a:br>
              <a:rPr lang="ar-EG" sz="6600" b="1" dirty="0"/>
            </a:br>
            <a:r>
              <a:rPr lang="ar-EG" sz="6600" b="1" dirty="0"/>
              <a:t>قد بَذَلَ ابنَهُ عَن </a:t>
            </a:r>
            <a:r>
              <a:rPr lang="ar-EG" sz="6600" b="1" dirty="0" err="1"/>
              <a:t>الخُـطــــاةْ</a:t>
            </a:r>
            <a:br>
              <a:rPr lang="ar-EG" sz="6600" b="1" dirty="0"/>
            </a:br>
            <a:r>
              <a:rPr lang="ar-EG" sz="6600" b="1" dirty="0"/>
              <a:t>بِمَوْتِهِ أزالَ كُلَّ ذَنبـــــــــي</a:t>
            </a:r>
            <a:br>
              <a:rPr lang="ar-EG" sz="6600" b="1" dirty="0"/>
            </a:br>
            <a:r>
              <a:rPr lang="ar-EG" sz="6600" b="1" dirty="0"/>
              <a:t>وردَّني للسَّيْرِ في خُطـــــاهْ</a:t>
            </a:r>
            <a:br>
              <a:rPr lang="ar-EG" sz="6600" b="1" dirty="0"/>
            </a:br>
            <a:br>
              <a:rPr lang="ar-EG" sz="6600" b="1" dirty="0"/>
            </a:br>
            <a:endParaRPr lang="en-US" altLang="en-US" sz="66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6842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381000"/>
            <a:ext cx="83058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(نفسي تُغَنِّي يا مُخَلِّصي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ما أعظَمَكْ ما أعظَمَكْ)2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32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9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</a:t>
            </a:r>
          </a:p>
          <a:p>
            <a:pPr algn="ctr" rtl="1"/>
            <a:r>
              <a:rPr lang="ar-EG" sz="6600" b="1" dirty="0"/>
              <a:t>إذْ يَظهَرُ المسيحُ بانتِصارِ</a:t>
            </a:r>
            <a:br>
              <a:rPr lang="ar-EG" sz="6600" b="1" dirty="0"/>
            </a:br>
            <a:r>
              <a:rPr lang="ar-EG" sz="6600" b="1" dirty="0"/>
              <a:t>يأخُذُني إلى </a:t>
            </a:r>
            <a:r>
              <a:rPr lang="ar-EG" sz="6600" b="1" dirty="0" err="1"/>
              <a:t>السَّما</a:t>
            </a:r>
            <a:r>
              <a:rPr lang="ar-EG" sz="6600" b="1" dirty="0"/>
              <a:t> هُنــــــاكْ</a:t>
            </a:r>
            <a:br>
              <a:rPr lang="ar-EG" sz="6600" b="1" dirty="0"/>
            </a:br>
            <a:r>
              <a:rPr lang="ar-EG" sz="6600" b="1" dirty="0"/>
              <a:t>مُبْتَهِجاً أسجُــــدُ باعتِبــــــارِ</a:t>
            </a:r>
            <a:br>
              <a:rPr lang="ar-EG" sz="6600" b="1" dirty="0"/>
            </a:br>
            <a:r>
              <a:rPr lang="ar-EG" sz="6600" b="1" dirty="0"/>
              <a:t>لَهُ مُرَدِّداً ما أعْظَمَــــــــــكْ</a:t>
            </a:r>
            <a:br>
              <a:rPr lang="ar-EG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712626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381000"/>
            <a:ext cx="83058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(نفسي تُغَنِّي يا مُخَلِّصي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ما أعظَمَكْ ما أعظَمَكْ)2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311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</TotalTime>
  <Words>158</Words>
  <Application>Microsoft Office PowerPoint</Application>
  <PresentationFormat>عرض على الشاشة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149</cp:revision>
  <dcterms:created xsi:type="dcterms:W3CDTF">2021-12-07T14:30:00Z</dcterms:created>
  <dcterms:modified xsi:type="dcterms:W3CDTF">2024-03-03T20:33:06Z</dcterms:modified>
</cp:coreProperties>
</file>