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04" r:id="rId3"/>
    <p:sldId id="303" r:id="rId4"/>
    <p:sldId id="309" r:id="rId5"/>
    <p:sldId id="306" r:id="rId6"/>
    <p:sldId id="310" r:id="rId7"/>
    <p:sldId id="308" r:id="rId8"/>
    <p:sldId id="31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3"/>
            <p14:sldId id="309"/>
            <p14:sldId id="306"/>
            <p14:sldId id="310"/>
            <p14:sldId id="308"/>
            <p14:sldId id="31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60" d="100"/>
          <a:sy n="60" d="100"/>
        </p:scale>
        <p:origin x="48" y="2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/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هللويا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الرب صالح </a:t>
            </a:r>
          </a:p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من سواه يطهر</a:t>
            </a:r>
            <a:endParaRPr lang="ar-EG" sz="5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(هللويا هللويا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الرب صالح)3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(هللويا هللويا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وحده يسوع)3</a:t>
            </a:r>
          </a:p>
        </p:txBody>
      </p:sp>
    </p:spTree>
    <p:extLst>
      <p:ext uri="{BB962C8B-B14F-4D97-AF65-F5344CB8AC3E}">
        <p14:creationId xmlns:p14="http://schemas.microsoft.com/office/powerpoint/2010/main" val="2508413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سواه يطهر من كل الذنوب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سواه يبارك برغم العيوب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سواه يحارب عننا الحروب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(هللويا هللويا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الرب صالح)3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(هللويا هللويا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وحده يسوع)3</a:t>
            </a:r>
          </a:p>
        </p:txBody>
      </p:sp>
    </p:spTree>
    <p:extLst>
      <p:ext uri="{BB962C8B-B14F-4D97-AF65-F5344CB8AC3E}">
        <p14:creationId xmlns:p14="http://schemas.microsoft.com/office/powerpoint/2010/main" val="939868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سواه مات كي ما يحيينا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سواه حمل كل أوجاعنا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سواه قام وأقامنـــــــــــا</a:t>
            </a:r>
          </a:p>
        </p:txBody>
      </p:sp>
    </p:spTree>
    <p:extLst>
      <p:ext uri="{BB962C8B-B14F-4D97-AF65-F5344CB8AC3E}">
        <p14:creationId xmlns:p14="http://schemas.microsoft.com/office/powerpoint/2010/main" val="2381616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(هللويا هللويا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الرب صالح)3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(هللويا هللويا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وحده يسوع)3</a:t>
            </a:r>
          </a:p>
        </p:txBody>
      </p:sp>
    </p:spTree>
    <p:extLst>
      <p:ext uri="{BB962C8B-B14F-4D97-AF65-F5344CB8AC3E}">
        <p14:creationId xmlns:p14="http://schemas.microsoft.com/office/powerpoint/2010/main" val="675720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</a:t>
            </a: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سواه يشفي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يحل القيود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سواه يضمن تحقيق الوعود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سواه يرفع فوق كل السدود</a:t>
            </a:r>
          </a:p>
        </p:txBody>
      </p:sp>
    </p:spTree>
    <p:extLst>
      <p:ext uri="{BB962C8B-B14F-4D97-AF65-F5344CB8AC3E}">
        <p14:creationId xmlns:p14="http://schemas.microsoft.com/office/powerpoint/2010/main" val="981088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(هللويا هللويا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الرب صالح)3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(هللويا هللويا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وحده يسوع)3</a:t>
            </a:r>
          </a:p>
        </p:txBody>
      </p:sp>
    </p:spTree>
    <p:extLst>
      <p:ext uri="{BB962C8B-B14F-4D97-AF65-F5344CB8AC3E}">
        <p14:creationId xmlns:p14="http://schemas.microsoft.com/office/powerpoint/2010/main" val="116474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3746</TotalTime>
  <Words>138</Words>
  <Application>Microsoft Office PowerPoint</Application>
  <PresentationFormat>On-screen Show (4:3)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300</cp:revision>
  <dcterms:created xsi:type="dcterms:W3CDTF">2021-12-07T14:30:00Z</dcterms:created>
  <dcterms:modified xsi:type="dcterms:W3CDTF">2024-04-23T08:20:25Z</dcterms:modified>
</cp:coreProperties>
</file>