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03" r:id="rId3"/>
    <p:sldId id="304" r:id="rId4"/>
    <p:sldId id="305" r:id="rId5"/>
    <p:sldId id="306" r:id="rId6"/>
    <p:sldId id="307" r:id="rId7"/>
    <p:sldId id="308" r:id="rId8"/>
    <p:sldId id="309" r:id="rId9"/>
    <p:sldId id="310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4"/>
            <p14:sldId id="305"/>
            <p14:sldId id="306"/>
            <p14:sldId id="307"/>
            <p14:sldId id="308"/>
            <p14:sldId id="309"/>
            <p14:sldId id="31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73" d="100"/>
          <a:sy n="73" d="100"/>
        </p:scale>
        <p:origin x="88" y="3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نهتف لسيدنا فادينا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نهتف لسيدنا فادينا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وملكنا الغالي يسوع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بفرح نرفع أغانينا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وعلمنا كمان مرفوع</a:t>
            </a: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>
              <a:lnSpc>
                <a:spcPct val="150000"/>
              </a:lnSpc>
            </a:pP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قدوس البار وإله البار قدوس البار وإله جبار</a:t>
            </a:r>
          </a:p>
        </p:txBody>
      </p:sp>
    </p:spTree>
    <p:extLst>
      <p:ext uri="{BB962C8B-B14F-4D97-AF65-F5344CB8AC3E}">
        <p14:creationId xmlns:p14="http://schemas.microsoft.com/office/powerpoint/2010/main" val="651239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</a:t>
            </a: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بندوس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بعز وحرية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على كل قوى الشيطان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سلطان وفيه البنويه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بالنعمة وبالإيمان</a:t>
            </a:r>
          </a:p>
        </p:txBody>
      </p:sp>
    </p:spTree>
    <p:extLst>
      <p:ext uri="{BB962C8B-B14F-4D97-AF65-F5344CB8AC3E}">
        <p14:creationId xmlns:p14="http://schemas.microsoft.com/office/powerpoint/2010/main" val="498795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>
              <a:lnSpc>
                <a:spcPct val="150000"/>
              </a:lnSpc>
            </a:pP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قدوس البار وإله البار قدوس البار وإله جبار</a:t>
            </a:r>
          </a:p>
        </p:txBody>
      </p:sp>
    </p:spTree>
    <p:extLst>
      <p:ext uri="{BB962C8B-B14F-4D97-AF65-F5344CB8AC3E}">
        <p14:creationId xmlns:p14="http://schemas.microsoft.com/office/powerpoint/2010/main" val="1282938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قائدنا ضامن مواعيده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من نصر لإنتصار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نعلي راية تمجيده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بصليب الافتخار</a:t>
            </a:r>
          </a:p>
        </p:txBody>
      </p:sp>
    </p:spTree>
    <p:extLst>
      <p:ext uri="{BB962C8B-B14F-4D97-AF65-F5344CB8AC3E}">
        <p14:creationId xmlns:p14="http://schemas.microsoft.com/office/powerpoint/2010/main" val="3008015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>
              <a:lnSpc>
                <a:spcPct val="150000"/>
              </a:lnSpc>
            </a:pP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قدوس البار وإله البار قدوس البار وإله جبار</a:t>
            </a:r>
          </a:p>
        </p:txBody>
      </p:sp>
    </p:spTree>
    <p:extLst>
      <p:ext uri="{BB962C8B-B14F-4D97-AF65-F5344CB8AC3E}">
        <p14:creationId xmlns:p14="http://schemas.microsoft.com/office/powerpoint/2010/main" val="109316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4-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ومعديين البرية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بالفرح والأناشيد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وهناك في نور الأبدية</a:t>
            </a:r>
          </a:p>
          <a:p>
            <a:pPr algn="ctr" rtl="1"/>
            <a:r>
              <a:rPr lang="ar-EG" sz="72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أعيادنا تكون تمجيد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5855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>
              <a:lnSpc>
                <a:spcPct val="150000"/>
              </a:lnSpc>
            </a:pP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قدوس البار وإله البار قدوس البار وإله جبار</a:t>
            </a:r>
          </a:p>
        </p:txBody>
      </p:sp>
    </p:spTree>
    <p:extLst>
      <p:ext uri="{BB962C8B-B14F-4D97-AF65-F5344CB8AC3E}">
        <p14:creationId xmlns:p14="http://schemas.microsoft.com/office/powerpoint/2010/main" val="3412749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3724</TotalTime>
  <Words>94</Words>
  <Application>Microsoft Office PowerPoint</Application>
  <PresentationFormat>On-screen Show (4:3)</PresentationFormat>
  <Paragraphs>30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293</cp:revision>
  <dcterms:created xsi:type="dcterms:W3CDTF">2021-12-07T14:30:00Z</dcterms:created>
  <dcterms:modified xsi:type="dcterms:W3CDTF">2024-04-26T09:14:56Z</dcterms:modified>
</cp:coreProperties>
</file>