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8" r:id="rId6"/>
    <p:sldId id="307" r:id="rId7"/>
    <p:sldId id="30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8"/>
            <p14:sldId id="307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7" d="100"/>
          <a:sy n="57" d="100"/>
        </p:scale>
        <p:origin x="40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ننتهر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بإسمك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كل أرواح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ننتهر باسمك كل أرواح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أرواح الشر وكل جراح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نعلن حمايتنا يا يسوع فيك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روحك يبهجنا بالأفراح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أفراح مش ممكن ينزعها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عدو الخير وإنت زارعها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والبهجة والفرحة واهبها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بدمك ربي يا صانعها</a:t>
            </a:r>
          </a:p>
        </p:txBody>
      </p:sp>
    </p:spTree>
    <p:extLst>
      <p:ext uri="{BB962C8B-B14F-4D97-AF65-F5344CB8AC3E}">
        <p14:creationId xmlns:p14="http://schemas.microsoft.com/office/powerpoint/2010/main" val="65123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 عرفش أحزان وإنت معايا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مجداً ليك وحدك يا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هنايا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حملت حمولي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وخطايايا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وعطيتني النصرة يا رجايا</a:t>
            </a:r>
          </a:p>
        </p:txBody>
      </p:sp>
    </p:spTree>
    <p:extLst>
      <p:ext uri="{BB962C8B-B14F-4D97-AF65-F5344CB8AC3E}">
        <p14:creationId xmlns:p14="http://schemas.microsoft.com/office/powerpoint/2010/main" val="168957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أفراح مش ممكن ينزعها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عدو الخير وإنت زارعها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والبهجة والفرحة واهبها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بدمك ربي يا صانعها</a:t>
            </a:r>
          </a:p>
        </p:txBody>
      </p:sp>
    </p:spTree>
    <p:extLst>
      <p:ext uri="{BB962C8B-B14F-4D97-AF65-F5344CB8AC3E}">
        <p14:creationId xmlns:p14="http://schemas.microsoft.com/office/powerpoint/2010/main" val="394103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كنت باسعى ورا سراب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كان قلبي متعلق بتراب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أشبعت حياتي بعد عذاب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وقريب هتاخدني مع الأحباب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0020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أفراح مش ممكن ينزعها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عدو الخير وإنت زارعها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والبهجة والفرحة واهبها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بدمك ربي يا صانعها</a:t>
            </a:r>
          </a:p>
        </p:txBody>
      </p:sp>
    </p:spTree>
    <p:extLst>
      <p:ext uri="{BB962C8B-B14F-4D97-AF65-F5344CB8AC3E}">
        <p14:creationId xmlns:p14="http://schemas.microsoft.com/office/powerpoint/2010/main" val="996096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3722</TotalTime>
  <Words>109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292</cp:revision>
  <dcterms:created xsi:type="dcterms:W3CDTF">2021-12-07T14:30:00Z</dcterms:created>
  <dcterms:modified xsi:type="dcterms:W3CDTF">2024-04-26T09:18:06Z</dcterms:modified>
</cp:coreProperties>
</file>