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45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نعظم دم الخروف المذبوح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نعظم دم يسوع الخروف المذبوح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نسحق به إبليس ونطلق النفوس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ذارع الرب رفيعة ويده قديرة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دم يسوع الخروف المذبوح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نسبح اسم يسوع من فدى نفوسنا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نطرد به إبليس من أمامنا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مجداً لاسمه فهو خلاصنا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الأعلام ونعلن نصرنا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71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أيادي طاهرة نرفع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للسما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نمجد شخصه فيكمل فرحنا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نهتف ونقوى علي أعدائنا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ويعظم انتصارنا بمن أحبنا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36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66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290</cp:revision>
  <dcterms:created xsi:type="dcterms:W3CDTF">2021-12-07T14:30:00Z</dcterms:created>
  <dcterms:modified xsi:type="dcterms:W3CDTF">2024-04-23T09:09:19Z</dcterms:modified>
</cp:coreProperties>
</file>