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80" y="1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نسجد لك يا ابانا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95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نَسجُد لَك يا أبَانا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بالرُّوح اللــي مَلانا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شُكر وحَمد وسَبَانا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في حُبِّ الفادي يَسوع</a:t>
            </a:r>
          </a:p>
        </p:txBody>
      </p:sp>
    </p:spTree>
    <p:extLst>
      <p:ext uri="{BB962C8B-B14F-4D97-AF65-F5344CB8AC3E}">
        <p14:creationId xmlns:p14="http://schemas.microsoft.com/office/powerpoint/2010/main" val="363432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95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نَسجُد لَك يا أبَانا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بالرُّوح اللــي مَلانا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شُكر وحَمد وسَبَانا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في حُبِّ الفادي يَسوع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نَسجُد لَك في الأقدَاس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عَلى أفرَاح الخَـــــــلاص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قَدَّمت لكُــــلِّ النَّــــاس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حُبَّك في صَليب يَسوع</a:t>
            </a: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95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نَسجُد لَك يا أبَانا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بالرُّوح اللــي مَلانا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شُكر وحَمد وسَبَانا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في حُبِّ الفادي يَسوع</a:t>
            </a:r>
          </a:p>
        </p:txBody>
      </p:sp>
    </p:spTree>
    <p:extLst>
      <p:ext uri="{BB962C8B-B14F-4D97-AF65-F5344CB8AC3E}">
        <p14:creationId xmlns:p14="http://schemas.microsoft.com/office/powerpoint/2010/main" val="25109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نَسجُد لَك عَلى اللي فات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وِالحَاضِر مِن البَرَكــــــات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والجَاي في السَّماويَّات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وَيَّا الفادِي يَســـــــوع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74258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95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نَسجُد لَك يا أبَانا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بالرُّوح اللــي مَلانا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شُكر وحَمد وسَبَانا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في حُبِّ الفادي يَسوع</a:t>
            </a:r>
          </a:p>
        </p:txBody>
      </p:sp>
    </p:spTree>
    <p:extLst>
      <p:ext uri="{BB962C8B-B14F-4D97-AF65-F5344CB8AC3E}">
        <p14:creationId xmlns:p14="http://schemas.microsoft.com/office/powerpoint/2010/main" val="112013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هَلِّل بينا التَّهلِيل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رَتِّلْ فِينـا التَّرتِيل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أفرَاح عَمَّــانوئيل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وفي وَسطِينا يَسوع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51816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95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نَسجُد لَك يا أبَانا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بالرُّوح اللــي مَلانا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شُكر وحَمد وسَبَانا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في حُبِّ الفادي يَسوع</a:t>
            </a:r>
          </a:p>
        </p:txBody>
      </p:sp>
    </p:spTree>
    <p:extLst>
      <p:ext uri="{BB962C8B-B14F-4D97-AF65-F5344CB8AC3E}">
        <p14:creationId xmlns:p14="http://schemas.microsoft.com/office/powerpoint/2010/main" val="51380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4-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نَسجُد لَك يا قُدُّوس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وبصُوت قلب العَرُوس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تُصرُخ كُل النُّفوس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إمتَى يجينا يَسوع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4052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153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2024-04-23T09:16:49Z</dcterms:modified>
</cp:coreProperties>
</file>