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03" r:id="rId3"/>
    <p:sldId id="306" r:id="rId4"/>
    <p:sldId id="309" r:id="rId5"/>
    <p:sldId id="308" r:id="rId6"/>
    <p:sldId id="310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6"/>
            <p14:sldId id="309"/>
            <p14:sldId id="308"/>
            <p14:sldId id="3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3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نسبح اسمك نعلي مجدك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(نسبح اسمك نعلي مجدك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لا يوجد مثلك إله عظيم</a:t>
            </a: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نأتي ببرك أمام عرشك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نذيع حمدك بصوت الترنيم)2</a:t>
            </a: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وسط الظلام إنت النور اللي ملينا إنت سلامك نهر فايض حولينا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إنت الحقيقة اللي شيفاها عنينا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إنت الخلاص أنت وحدك يا يسوع</a:t>
            </a:r>
          </a:p>
        </p:txBody>
      </p:sp>
    </p:spTree>
    <p:extLst>
      <p:ext uri="{BB962C8B-B14F-4D97-AF65-F5344CB8AC3E}">
        <p14:creationId xmlns:p14="http://schemas.microsoft.com/office/powerpoint/2010/main" val="163077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(نسبح اسمك نعلي مجدك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لا يوجد مثلك إله عظيم</a:t>
            </a: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نأتي ببرك أمام عرشك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نذيع حمدك بصوت الترنيم)2</a:t>
            </a: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97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endParaRPr lang="ar-EG" sz="6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ببرك نأتي أمامك يا فادينا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ببرك سلطانك صار حق لينا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لشخصك اشتاقت قلوبنا وعينينا </a:t>
            </a:r>
            <a:r>
              <a:rPr lang="ar-EG" sz="60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لشخصك إنت 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وحدك يا يسوع</a:t>
            </a:r>
          </a:p>
        </p:txBody>
      </p:sp>
    </p:spTree>
    <p:extLst>
      <p:ext uri="{BB962C8B-B14F-4D97-AF65-F5344CB8AC3E}">
        <p14:creationId xmlns:p14="http://schemas.microsoft.com/office/powerpoint/2010/main" val="3755171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(نسبح اسمك نعلي مجدك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لا يوجد مثلك إله عظيم</a:t>
            </a: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نأتي ببرك أمام عرشك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نذيع حمدك بصوت الترنيم)2</a:t>
            </a:r>
            <a:br>
              <a:rPr lang="ar-EG" sz="6000" b="1" dirty="0">
                <a:solidFill>
                  <a:srgbClr val="005024"/>
                </a:solidFill>
                <a:cs typeface="+mn-cs"/>
              </a:rPr>
            </a:br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38048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3715</TotalTime>
  <Words>125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288</cp:revision>
  <dcterms:created xsi:type="dcterms:W3CDTF">2021-12-07T14:30:00Z</dcterms:created>
  <dcterms:modified xsi:type="dcterms:W3CDTF">2024-04-26T08:51:32Z</dcterms:modified>
</cp:coreProperties>
</file>