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60" y="1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ناس </a:t>
            </a:r>
            <a:r>
              <a:rPr lang="ar-EG" sz="7200" b="1" dirty="0" err="1"/>
              <a:t>كتير</a:t>
            </a:r>
            <a:r>
              <a:rPr lang="ar-EG" sz="7200" b="1" dirty="0"/>
              <a:t> على اسمك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1985"/>
            <a:ext cx="9982199" cy="549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/>
              <a:t>1- </a:t>
            </a:r>
            <a:endParaRPr lang="en-US" sz="4800" b="1" dirty="0"/>
          </a:p>
          <a:p>
            <a:pPr algn="ctr">
              <a:lnSpc>
                <a:spcPct val="150000"/>
              </a:lnSpc>
            </a:pPr>
            <a:r>
              <a:rPr lang="ar-EG" sz="4800" b="1" dirty="0"/>
              <a:t>(نـــاس كتير عَلى اِسمك وهُمَ جَاهلينك</a:t>
            </a:r>
            <a:br>
              <a:rPr lang="ar-EG" sz="4800" b="1" dirty="0"/>
            </a:br>
            <a:r>
              <a:rPr lang="ar-EG" sz="4800" b="1" dirty="0"/>
              <a:t>وناس أكتر بالاسم لَك وبتُعبُــــد غِيـــــرَك)2</a:t>
            </a:r>
            <a:br>
              <a:rPr lang="ar-EG" sz="4800" b="1" dirty="0"/>
            </a:br>
            <a:r>
              <a:rPr lang="ar-EG" sz="4800" b="1" dirty="0"/>
              <a:t>(وناس تانيين تِشتـــاق لَك وتتمَنَّى تجيلَك)2</a:t>
            </a:r>
            <a:br>
              <a:rPr lang="ar-EG" sz="4800" b="1" dirty="0"/>
            </a:br>
            <a:r>
              <a:rPr lang="ar-EG" sz="4800" b="1" dirty="0"/>
              <a:t>وناس هنا وعَايشين لَك وتمُوت وَلا تهينك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620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(آه وعَايزِينـــــك  آه وحَابِّينـــــــــك)2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(تيجي بَلَدنا تاني  تيجي بيوتنا تاني)2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بالرُّوح بإنجيلــك  بالرُّوح بأه نجيلــك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7436"/>
            <a:ext cx="9982199" cy="5045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400" b="1" dirty="0"/>
              <a:t>2- </a:t>
            </a:r>
            <a:endParaRPr lang="en-US" sz="4400" b="1" dirty="0"/>
          </a:p>
          <a:p>
            <a:pPr algn="ctr">
              <a:lnSpc>
                <a:spcPct val="150000"/>
              </a:lnSpc>
            </a:pPr>
            <a:r>
              <a:rPr lang="ar-EG" sz="4400" b="1" dirty="0"/>
              <a:t>(ناس وَاظبُوا في كنايسهم وِإنتَ غايب عَنهُم</a:t>
            </a:r>
            <a:br>
              <a:rPr lang="ar-EG" sz="4400" b="1" dirty="0"/>
            </a:br>
            <a:r>
              <a:rPr lang="ar-EG" sz="4400" b="1" dirty="0"/>
              <a:t>وناس خَدَمُوا في كنايسهُم تَعَاليمهُم وعَالَمهُم)2</a:t>
            </a:r>
            <a:br>
              <a:rPr lang="ar-EG" sz="4400" b="1" dirty="0"/>
            </a:br>
            <a:r>
              <a:rPr lang="ar-EG" sz="4400" b="1" dirty="0"/>
              <a:t>(وِالرُّوح يضُمّ يُومَاتي في كنيستك مِن غِيرهُم)2</a:t>
            </a:r>
            <a:br>
              <a:rPr lang="ar-EG" sz="4400" b="1" dirty="0"/>
            </a:br>
            <a:r>
              <a:rPr lang="ar-EG" sz="4400" b="1" dirty="0"/>
              <a:t>وناس عِمدَان وِحجَــــــارَة  وِمَنـــارَة إيمَانهُم</a:t>
            </a:r>
          </a:p>
        </p:txBody>
      </p:sp>
    </p:spTree>
    <p:extLst>
      <p:ext uri="{BB962C8B-B14F-4D97-AF65-F5344CB8AC3E}">
        <p14:creationId xmlns:p14="http://schemas.microsoft.com/office/powerpoint/2010/main" val="297318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620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(آه وعَايزِينـــــك  آه وحَابِّينـــــــــك)2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(تيجي بَلَدنا تاني  تيجي بيوتنا تاني)2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بالرُّوح بإنجيلــك  بالرُّوح بأه نجيلــك</a:t>
            </a:r>
          </a:p>
        </p:txBody>
      </p:sp>
    </p:spTree>
    <p:extLst>
      <p:ext uri="{BB962C8B-B14F-4D97-AF65-F5344CB8AC3E}">
        <p14:creationId xmlns:p14="http://schemas.microsoft.com/office/powerpoint/2010/main" val="109208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1985"/>
            <a:ext cx="9982199" cy="572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000" b="1" dirty="0"/>
              <a:t>3- </a:t>
            </a:r>
            <a:endParaRPr lang="en-US" sz="5000" b="1" dirty="0"/>
          </a:p>
          <a:p>
            <a:pPr algn="ctr">
              <a:lnSpc>
                <a:spcPct val="150000"/>
              </a:lnSpc>
            </a:pPr>
            <a:r>
              <a:rPr lang="ar-EG" sz="5000" b="1" dirty="0"/>
              <a:t>(نِشهَد هِنا عَن اِسمك وِإنتَ شَاهِد عَنَّا</a:t>
            </a:r>
            <a:br>
              <a:rPr lang="ar-EG" sz="5000" b="1" dirty="0"/>
            </a:br>
            <a:r>
              <a:rPr lang="ar-EG" sz="5000" b="1" dirty="0"/>
              <a:t>نِحمِل بفَرَح نِيرك وِإنتَ اللي شَايلنـــــا)2</a:t>
            </a:r>
            <a:br>
              <a:rPr lang="ar-EG" sz="5000" b="1" dirty="0"/>
            </a:br>
            <a:r>
              <a:rPr lang="ar-EG" sz="5000" b="1" dirty="0"/>
              <a:t>(نِخدِم هِنــــا في ولادك وبتِخدِم فِينــــا)2</a:t>
            </a:r>
            <a:br>
              <a:rPr lang="ar-EG" sz="5000" b="1" dirty="0"/>
            </a:br>
            <a:r>
              <a:rPr lang="ar-EG" sz="5000" b="1" dirty="0"/>
              <a:t>نِحمِي إيمَان إنجيلك وِإنتَ اللي حَامِينــا</a:t>
            </a:r>
          </a:p>
        </p:txBody>
      </p:sp>
    </p:spTree>
    <p:extLst>
      <p:ext uri="{BB962C8B-B14F-4D97-AF65-F5344CB8AC3E}">
        <p14:creationId xmlns:p14="http://schemas.microsoft.com/office/powerpoint/2010/main" val="78866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620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(آه وعَايزِينـــــك  آه وحَابِّينـــــــــك)2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(تيجي بَلَدنا تاني  تيجي بيوتنا تاني)2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بالرُّوح بإنجيلــك  بالرُّوح بأه نجيلــك</a:t>
            </a:r>
          </a:p>
        </p:txBody>
      </p:sp>
    </p:spTree>
    <p:extLst>
      <p:ext uri="{BB962C8B-B14F-4D97-AF65-F5344CB8AC3E}">
        <p14:creationId xmlns:p14="http://schemas.microsoft.com/office/powerpoint/2010/main" val="214620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188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2024-04-26T09:08:00Z</dcterms:modified>
</cp:coreProperties>
</file>