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/>
              <a:t>مولايَ زِدني نعمةً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8000" b="1" dirty="0"/>
              <a:t>مولايَ زِدني نعمةً</a:t>
            </a:r>
          </a:p>
          <a:p>
            <a:pPr algn="ctr" rtl="1"/>
            <a:r>
              <a:rPr lang="ar-EG" sz="8000" b="1" dirty="0"/>
              <a:t>كي أنمو دوماً حِماكْ</a:t>
            </a:r>
          </a:p>
          <a:p>
            <a:pPr algn="ctr" rtl="1"/>
            <a:r>
              <a:rPr lang="ar-EG" sz="8000" b="1" dirty="0"/>
              <a:t>قَوِّ كذا إرادتي</a:t>
            </a:r>
          </a:p>
          <a:p>
            <a:pPr algn="ctr" rtl="1"/>
            <a:r>
              <a:rPr lang="ar-EG" sz="8000" b="1" dirty="0"/>
              <a:t>كي أتبعَ إثرَ خُطاكْ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أَمسِكْ يميني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أيها القديرْ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 كُنْ أنت عوني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حيثما أسيرْ 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8000" b="1" dirty="0"/>
              <a:t>مولايَ كُنْ لي مرشداً</a:t>
            </a:r>
          </a:p>
          <a:p>
            <a:pPr algn="ctr" rtl="1"/>
            <a:r>
              <a:rPr lang="ar-EG" sz="8000" b="1" dirty="0"/>
              <a:t>ما دمتُ في هذي الحياةْ</a:t>
            </a:r>
          </a:p>
          <a:p>
            <a:pPr algn="ctr" rtl="1"/>
            <a:r>
              <a:rPr lang="ar-EG" sz="8000" b="1" dirty="0"/>
              <a:t>مهِّدْ طريقي هادياً</a:t>
            </a:r>
          </a:p>
          <a:p>
            <a:pPr algn="ctr" rtl="1"/>
            <a:r>
              <a:rPr lang="ar-EG" sz="8000" b="1" dirty="0"/>
              <a:t>إيايَ في سُبلِ النجاة</a:t>
            </a:r>
          </a:p>
        </p:txBody>
      </p:sp>
    </p:spTree>
    <p:extLst>
      <p:ext uri="{BB962C8B-B14F-4D97-AF65-F5344CB8AC3E}">
        <p14:creationId xmlns:p14="http://schemas.microsoft.com/office/powerpoint/2010/main" val="319731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أَمسِكْ يميني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أيها القديرْ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 كُنْ أنت عوني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حيثما أسيرْ 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5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9136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8000" b="1" dirty="0"/>
              <a:t>مولايَ قُدْ سفينتي</a:t>
            </a:r>
          </a:p>
          <a:p>
            <a:pPr algn="ctr" rtl="1"/>
            <a:r>
              <a:rPr lang="ar-EG" sz="8000" b="1" dirty="0"/>
              <a:t>في بحرِ شدةِ الحياةْ</a:t>
            </a:r>
          </a:p>
          <a:p>
            <a:pPr algn="ctr" rtl="1"/>
            <a:r>
              <a:rPr lang="ar-EG" sz="8000" b="1" dirty="0"/>
              <a:t>وازرَعْ في قلبي سيدي</a:t>
            </a:r>
          </a:p>
          <a:p>
            <a:pPr algn="ctr" rtl="1"/>
            <a:r>
              <a:rPr lang="ar-EG" sz="8000" b="1" dirty="0"/>
              <a:t>كلَّ البذورِ الـمُنتَقاةْ</a:t>
            </a:r>
          </a:p>
          <a:p>
            <a:pPr algn="ctr" rtl="1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19925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أَمسِكْ يميني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أيها القديرْ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 كُنْ أنت عوني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حيثما أسيرْ 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8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9136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8000" b="1" dirty="0"/>
              <a:t>مولايَ كلُّ مُنيتي</a:t>
            </a:r>
          </a:p>
          <a:p>
            <a:pPr algn="ctr" rtl="1"/>
            <a:r>
              <a:rPr lang="ar-EG" sz="8000" b="1" dirty="0"/>
              <a:t>بأن أفوزَ برِضاكْ</a:t>
            </a:r>
          </a:p>
          <a:p>
            <a:pPr algn="ctr" rtl="1"/>
            <a:r>
              <a:rPr lang="ar-EG" sz="8000" b="1" dirty="0"/>
              <a:t>فارضَ عليَّ سيدي</a:t>
            </a:r>
          </a:p>
          <a:p>
            <a:pPr algn="ctr" rtl="1"/>
            <a:r>
              <a:rPr lang="ar-EG" sz="8000" b="1" dirty="0"/>
              <a:t>واسكُبْ عليَّ مِن غِناكْ</a:t>
            </a:r>
          </a:p>
          <a:p>
            <a:pPr algn="ctr" rtl="1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07234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أَمسِكْ يميني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أيها القديرْ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 كُنْ أنت عوني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حيثما أسيرْ 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3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121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2024-01-03T13:19:34Z</dcterms:modified>
</cp:coreProperties>
</file>