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56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سمت آمالنا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سمت آمالنا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عظمت أهدافنا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محقق وصولنا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مؤكد نجاحنا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(لأننا قـــــــــادرون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غالب المنون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القلب يحيا، لن نهون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دومًا به قادرين )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غدت أحوالنا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او هاج فينا بحرنا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خوف في قلوبنا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بل دائم سلامنا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846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(لأننا قـــــــــادرون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غالب المنون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القلب يحيا، لن نهون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دومًا به قادرين )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5768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دنا عدونا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محاولاً تفشيلنا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مثبت إيماننا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وهكذا أنتصارنا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6785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(لأننا قـــــــــادرون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غالب المنون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القلب يحيا، لن نهون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دومًا به قادرين )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0414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طوال عمرنا هنا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كذاك في سمائنا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 ينتهي تسبيحنا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والشكر في قلوبنا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1163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(لأننا قـــــــــادرون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غالب المنون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القلب يحيا، لن نهون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دومًا به قادرين )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7292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3700</TotalTime>
  <Words>129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2024-04-23T09:48:28Z</dcterms:modified>
</cp:coreProperties>
</file>