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4" r:id="rId4"/>
    <p:sldId id="305" r:id="rId5"/>
    <p:sldId id="310" r:id="rId6"/>
    <p:sldId id="307" r:id="rId7"/>
    <p:sldId id="311" r:id="rId8"/>
    <p:sldId id="309" r:id="rId9"/>
    <p:sldId id="31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10"/>
            <p14:sldId id="307"/>
            <p14:sldId id="311"/>
            <p14:sldId id="309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7" d="100"/>
          <a:sy n="57" d="100"/>
        </p:scale>
        <p:origin x="56" y="4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مهما سمت آمالنا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سمت آمالنا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 عظمت أهدافنا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محقق وصولنا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مؤكد نجاحنا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(لأننا قـــــــــادرون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غالب المنون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القلب يحيا، لن نهون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دومًا به قادرين ) 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غدت أحوالنا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او هاج فينا بحرنا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خوف في قلوبنا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بل دائم سلامنا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78465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(لأننا قـــــــــادرون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غالب المنون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القلب يحيا، لن نهون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دومًا به قادرين ) 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57683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دنا عدونا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محاولاً تفشيلنا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مثبت إيماننا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وهكذا أنتصارنا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67854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(لأننا قـــــــــادرون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غالب المنون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القلب يحيا، لن نهون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دومًا به قادرين ) 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04144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طوال عمرنا هنا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كذاك في سمائنا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لن ينتهي تسبيحنا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والشكر في قلوبنا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11636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(لأننا قـــــــــادرون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يسوع غالب المنون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القلب يحيا، لن نهون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دومًا به قادرين ) 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72925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3700</TotalTime>
  <Words>129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281</cp:revision>
  <dcterms:created xsi:type="dcterms:W3CDTF">2021-12-07T14:30:00Z</dcterms:created>
  <dcterms:modified xsi:type="dcterms:W3CDTF">2024-04-23T09:48:28Z</dcterms:modified>
</cp:coreProperties>
</file>