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4" d="100"/>
          <a:sy n="54" d="100"/>
        </p:scale>
        <p:origin x="44" y="4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مش راح نسكت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راح نسكت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وهانتكلم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نعلن مين هو يسوع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وبتسبيحنا الكل يسلم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 الأرض دي ملك يسوع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اسمح ربي واملك فينا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وفي تسبيحنا اسكن يا مهوب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إعلن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 قوة ملكك بينا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قوة دمك والمصلوب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يا رب فيك كفايتنا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مسيحنا ملك الكون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إنت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هدفنا وكل غايتنا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قابلنا معاك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هايهون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61273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اسمح ربي واملك فينا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وفي تسبيحنا اسكن يا مهوب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إعلن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 قوة ملكك بينا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قوة دمك والمصلوب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907160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نعلن إنك يا قائدنا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 حروبنا غالب وقدير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مش ممكن يقدر يغلبنا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إبليس مهما حاربنا كتير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15490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اسمح ربي واملك فينا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وفي تسبيحنا اسكن يا مهوب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إعلن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 قوة ملكك بينا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قوة دمك والمصلوب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6520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راح نهتف ونغني أغاني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بيك والفرح يدوم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نفرح بيك يا إلهنا الغالي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نعلن نصرنا بيك اليوم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27493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dirty="0">
                <a:solidFill>
                  <a:srgbClr val="005024"/>
                </a:solidFill>
                <a:cs typeface="+mn-cs"/>
              </a:rPr>
              <a:t>القرار: </a:t>
            </a:r>
          </a:p>
          <a:p>
            <a:pPr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اسمح ربي واملك فينا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وفي تسبيحنا اسكن يا مهوب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 err="1">
                <a:solidFill>
                  <a:srgbClr val="005024"/>
                </a:solidFill>
                <a:effectLst/>
                <a:latin typeface="jomhuria"/>
                <a:cs typeface="+mn-cs"/>
              </a:rPr>
              <a:t>إعلن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 قوة ملكك بينا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قوة دمك والمصلوب</a:t>
            </a:r>
          </a:p>
          <a:p>
            <a:pPr algn="ctr" rtl="1"/>
            <a:endParaRPr lang="ar-EG" sz="7200" b="1" dirty="0">
              <a:solidFill>
                <a:srgbClr val="005024"/>
              </a:solidFill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77303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3308</TotalTime>
  <Words>160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Helvetica Neue</vt:lpstr>
      <vt:lpstr>jomhuria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271</cp:revision>
  <dcterms:created xsi:type="dcterms:W3CDTF">2021-12-07T14:30:00Z</dcterms:created>
  <dcterms:modified xsi:type="dcterms:W3CDTF">2024-04-23T08:28:10Z</dcterms:modified>
</cp:coreProperties>
</file>