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35" r:id="rId3"/>
    <p:sldId id="325" r:id="rId4"/>
    <p:sldId id="336" r:id="rId5"/>
    <p:sldId id="337" r:id="rId6"/>
    <p:sldId id="33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45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6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7200" b="1" dirty="0">
                <a:latin typeface="Arial" charset="0"/>
                <a:cs typeface="Arial" charset="0"/>
              </a:rPr>
              <a:t>مستحق لاسمك التسبيح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66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 مستحق لاسمك التسبيح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إلهنا وربنا المسيــــح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مخلصي أنت الذبيــح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يســــوع المسيــــح 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عجيباً يا مشيراً يا إلهاً يا قدير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يا مليكنا أبدياً أنت رئيس السلام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هللويا سبحوا ياه هو قدوس عظيم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هللويا سبحوا ياه ذا مليك القديسين</a:t>
            </a:r>
            <a:endParaRPr lang="ar-EG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66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 مستحق لاسمك التسبيح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إلهنا وربنا المسيــــح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مخلصي أنت الذبيــح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يســــوع المسيــــح )2</a:t>
            </a:r>
          </a:p>
        </p:txBody>
      </p:sp>
    </p:spTree>
    <p:extLst>
      <p:ext uri="{BB962C8B-B14F-4D97-AF65-F5344CB8AC3E}">
        <p14:creationId xmlns:p14="http://schemas.microsoft.com/office/powerpoint/2010/main" val="244920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539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لك المجد قد ملكت انتصرت يا قدير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قد غلبت دست الموت أنت قدوس عظيم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هللويا .. سبحوا ياه هو قدوس عظيم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هللويا .. سبحوا ياه ذا مليك القديسين</a:t>
            </a: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384100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76620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( مستحق لاسمك التسبيح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إلهنا وربنا المسيــــح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مخلصي أنت الذبيــح </a:t>
            </a:r>
          </a:p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يا يســــوع المسيــــح )2</a:t>
            </a:r>
          </a:p>
        </p:txBody>
      </p:sp>
    </p:spTree>
    <p:extLst>
      <p:ext uri="{BB962C8B-B14F-4D97-AF65-F5344CB8AC3E}">
        <p14:creationId xmlns:p14="http://schemas.microsoft.com/office/powerpoint/2010/main" val="4021748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117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2024-04-23T08:39:03Z</dcterms:modified>
</cp:coreProperties>
</file>