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5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مخلصي ذبحت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54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1- </a:t>
            </a:r>
          </a:p>
          <a:p>
            <a:pPr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مخلصي ذبحت على الصليب رفعت حملت اللعنة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العمل أكملت الشيطان سحقت مجداً لك مجداً لك</a:t>
            </a:r>
            <a:br>
              <a:rPr lang="ar-EG" sz="6000" b="1" dirty="0">
                <a:cs typeface="+mn-cs"/>
              </a:rPr>
            </a:br>
            <a:br>
              <a:rPr lang="ar-EG" sz="6000" b="1" dirty="0">
                <a:cs typeface="+mn-cs"/>
              </a:rPr>
            </a:br>
            <a:br>
              <a:rPr lang="ar-EG" sz="60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60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(مجداً خلصتنا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مجداً خلصتنا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مجداً خلصتنا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وتخلص بالتمام) 2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2-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تحرر نعم تشفي نعم نعم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نعلن إيماننا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لا تتغير لا تتأخر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نؤمن بك نؤمن بك</a:t>
            </a:r>
            <a:br>
              <a:rPr lang="ar-EG" sz="7200" b="1" dirty="0">
                <a:cs typeface="+mn-cs"/>
              </a:rPr>
            </a:br>
            <a:br>
              <a:rPr lang="ar-EG" sz="72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99270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(مجداً خلصتنا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مجداً خلصتنا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مجداً خلصتنا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وتخلص بالتمام) 2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9524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3-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 نحن نرفعك ونسبحك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فيك أماننا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حياتنا على أبوابنا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دماؤك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دماؤك</a:t>
            </a:r>
            <a:br>
              <a:rPr lang="ar-EG" sz="7200" b="1" dirty="0">
                <a:cs typeface="+mn-cs"/>
              </a:rPr>
            </a:br>
            <a:br>
              <a:rPr lang="ar-EG" sz="72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28127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(مجداً خلصتنا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مجداً خلصتنا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مجداً خلصتنا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وتخلص بالتمام) 2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53233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3300</TotalTime>
  <Words>109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Helvetica Neue</vt:lpstr>
      <vt:lpstr>inherit</vt:lpstr>
      <vt:lpstr>Segoe UI Historic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267</cp:revision>
  <dcterms:created xsi:type="dcterms:W3CDTF">2021-12-07T14:30:00Z</dcterms:created>
  <dcterms:modified xsi:type="dcterms:W3CDTF">2024-04-23T08:45:44Z</dcterms:modified>
</cp:coreProperties>
</file>