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5" r:id="rId2"/>
    <p:sldId id="303" r:id="rId3"/>
    <p:sldId id="304" r:id="rId4"/>
    <p:sldId id="305" r:id="rId5"/>
    <p:sldId id="306" r:id="rId6"/>
    <p:sldId id="307" r:id="rId7"/>
    <p:sldId id="308" r:id="rId8"/>
    <p:sldId id="29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03"/>
            <p14:sldId id="304"/>
            <p14:sldId id="305"/>
            <p14:sldId id="306"/>
            <p14:sldId id="307"/>
            <p14:sldId id="308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41" autoAdjust="0"/>
    <p:restoredTop sz="94660"/>
  </p:normalViewPr>
  <p:slideViewPr>
    <p:cSldViewPr>
      <p:cViewPr varScale="1">
        <p:scale>
          <a:sx n="70" d="100"/>
          <a:sy n="70" d="100"/>
        </p:scale>
        <p:origin x="52" y="32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4/23/2024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4/23/2024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28297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  <a:t>مخلصي ذبحت</a:t>
            </a:r>
            <a:endParaRPr lang="ar-EG" sz="60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ar-EG" sz="5400" b="1" i="0" dirty="0">
                <a:solidFill>
                  <a:srgbClr val="050505"/>
                </a:solidFill>
                <a:effectLst/>
                <a:latin typeface="inherit"/>
                <a:cs typeface="+mn-cs"/>
              </a:rPr>
              <a:t>1- </a:t>
            </a:r>
          </a:p>
          <a:p>
            <a:pPr>
              <a:lnSpc>
                <a:spcPct val="150000"/>
              </a:lnSpc>
            </a:pP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مخلصي ذبحت على الصليب رفعت حملت اللعنة</a:t>
            </a:r>
            <a:br>
              <a:rPr lang="ar-EG" sz="6000" b="1" dirty="0">
                <a:cs typeface="+mn-cs"/>
              </a:rPr>
            </a:b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العمل أكملت الشيطان سحقت مجداً لك مجداً لك</a:t>
            </a:r>
            <a:br>
              <a:rPr lang="ar-EG" sz="6000" b="1" dirty="0">
                <a:cs typeface="+mn-cs"/>
              </a:rPr>
            </a:br>
            <a:br>
              <a:rPr lang="ar-EG" sz="6000" b="1" dirty="0">
                <a:cs typeface="+mn-cs"/>
              </a:rPr>
            </a:br>
            <a:br>
              <a:rPr lang="ar-EG" sz="6000" b="1" i="0" dirty="0">
                <a:solidFill>
                  <a:srgbClr val="050505"/>
                </a:solidFill>
                <a:effectLst/>
                <a:latin typeface="Segoe UI Historic" panose="020B0502040204020203" pitchFamily="34" charset="0"/>
                <a:cs typeface="+mn-cs"/>
              </a:rPr>
            </a:br>
            <a:endParaRPr lang="en-US" altLang="en-US" sz="6000" b="1" dirty="0">
              <a:latin typeface="Times New Roman" panose="02020603050405020304" pitchFamily="18" charset="0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8371125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7620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القرار:</a:t>
            </a:r>
          </a:p>
          <a:p>
            <a:pPr algn="ctr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(مجداً خلصتنا </a:t>
            </a:r>
          </a:p>
          <a:p>
            <a:pPr algn="ctr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مجداً خلصتنا </a:t>
            </a:r>
          </a:p>
          <a:p>
            <a:pPr algn="ctr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مجداً خلصتنا </a:t>
            </a:r>
          </a:p>
          <a:p>
            <a:pPr algn="ctr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وتخلص بالتمام) 2</a:t>
            </a:r>
            <a:br>
              <a:rPr lang="ar-EG" sz="7200" b="1" dirty="0">
                <a:solidFill>
                  <a:srgbClr val="005024"/>
                </a:solidFill>
                <a:cs typeface="+mn-cs"/>
              </a:rPr>
            </a:br>
            <a:br>
              <a:rPr lang="ar-EG" sz="7200" b="1" dirty="0">
                <a:solidFill>
                  <a:srgbClr val="005024"/>
                </a:solidFill>
                <a:cs typeface="+mn-cs"/>
              </a:rPr>
            </a:br>
            <a:br>
              <a:rPr lang="ar-EG" sz="7200" b="1" dirty="0">
                <a:solidFill>
                  <a:srgbClr val="005024"/>
                </a:solidFill>
                <a:cs typeface="+mn-cs"/>
              </a:rPr>
            </a:br>
            <a:br>
              <a:rPr lang="ar-EG" sz="7200" b="1" dirty="0">
                <a:solidFill>
                  <a:srgbClr val="005024"/>
                </a:solidFill>
                <a:cs typeface="+mn-cs"/>
              </a:rPr>
            </a:br>
            <a:endParaRPr lang="ar-SA" altLang="en-US" sz="7200" b="1" dirty="0">
              <a:solidFill>
                <a:srgbClr val="005024"/>
              </a:solidFill>
              <a:latin typeface="Times New Roman" panose="02020603050405020304" pitchFamily="18" charset="0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1126650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ar-EG" sz="7200" b="1" i="0" dirty="0">
                <a:solidFill>
                  <a:srgbClr val="050505"/>
                </a:solidFill>
                <a:effectLst/>
                <a:latin typeface="inherit"/>
                <a:cs typeface="+mn-cs"/>
              </a:rPr>
              <a:t>2- </a:t>
            </a:r>
          </a:p>
          <a:p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تحرر نعم تشفي نعم نعم </a:t>
            </a:r>
          </a:p>
          <a:p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نعلن إيماننا</a:t>
            </a:r>
            <a:br>
              <a:rPr lang="ar-EG" sz="7200" b="1" dirty="0"/>
            </a:b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لا تتغير لا تتأخر </a:t>
            </a:r>
          </a:p>
          <a:p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نؤمن بك نؤمن بك</a:t>
            </a:r>
            <a:br>
              <a:rPr lang="ar-EG" sz="7200" b="1" dirty="0">
                <a:cs typeface="+mn-cs"/>
              </a:rPr>
            </a:br>
            <a:br>
              <a:rPr lang="ar-EG" sz="7200" b="1" i="0" dirty="0">
                <a:solidFill>
                  <a:srgbClr val="050505"/>
                </a:solidFill>
                <a:effectLst/>
                <a:latin typeface="Segoe UI Historic" panose="020B0502040204020203" pitchFamily="34" charset="0"/>
                <a:cs typeface="+mn-cs"/>
              </a:rPr>
            </a:br>
            <a:endParaRPr lang="en-US" altLang="en-US" sz="7200" b="1" dirty="0">
              <a:latin typeface="Times New Roman" panose="02020603050405020304" pitchFamily="18" charset="0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3992708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7620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القرار:</a:t>
            </a:r>
          </a:p>
          <a:p>
            <a:pPr algn="ctr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(مجداً خلصتنا </a:t>
            </a:r>
          </a:p>
          <a:p>
            <a:pPr algn="ctr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مجداً خلصتنا </a:t>
            </a:r>
          </a:p>
          <a:p>
            <a:pPr algn="ctr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مجداً خلصتنا </a:t>
            </a:r>
          </a:p>
          <a:p>
            <a:pPr algn="ctr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وتخلص بالتمام) 2</a:t>
            </a:r>
            <a:br>
              <a:rPr lang="ar-EG" sz="7200" b="1" dirty="0">
                <a:solidFill>
                  <a:srgbClr val="005024"/>
                </a:solidFill>
                <a:cs typeface="+mn-cs"/>
              </a:rPr>
            </a:br>
            <a:br>
              <a:rPr lang="ar-EG" sz="7200" b="1" dirty="0">
                <a:solidFill>
                  <a:srgbClr val="005024"/>
                </a:solidFill>
                <a:cs typeface="+mn-cs"/>
              </a:rPr>
            </a:br>
            <a:br>
              <a:rPr lang="ar-EG" sz="7200" b="1" dirty="0">
                <a:solidFill>
                  <a:srgbClr val="005024"/>
                </a:solidFill>
                <a:cs typeface="+mn-cs"/>
              </a:rPr>
            </a:br>
            <a:br>
              <a:rPr lang="ar-EG" sz="7200" b="1" dirty="0">
                <a:solidFill>
                  <a:srgbClr val="005024"/>
                </a:solidFill>
                <a:cs typeface="+mn-cs"/>
              </a:rPr>
            </a:br>
            <a:endParaRPr lang="ar-SA" altLang="en-US" sz="7200" b="1" dirty="0">
              <a:solidFill>
                <a:srgbClr val="005024"/>
              </a:solidFill>
              <a:latin typeface="Times New Roman" panose="02020603050405020304" pitchFamily="18" charset="0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4195248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ar-EG" sz="7200" b="1" i="0" dirty="0">
                <a:solidFill>
                  <a:srgbClr val="050505"/>
                </a:solidFill>
                <a:effectLst/>
                <a:latin typeface="inherit"/>
                <a:cs typeface="+mn-cs"/>
              </a:rPr>
              <a:t>3- </a:t>
            </a:r>
          </a:p>
          <a:p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 نحن نرفعك ونسبحك </a:t>
            </a:r>
          </a:p>
          <a:p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فيك أماننا</a:t>
            </a:r>
            <a:br>
              <a:rPr lang="ar-EG" sz="7200" b="1" dirty="0">
                <a:cs typeface="+mn-cs"/>
              </a:rPr>
            </a:b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على حياتنا على أبوابنا </a:t>
            </a:r>
          </a:p>
          <a:p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دماؤك </a:t>
            </a: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دماؤك</a:t>
            </a:r>
            <a:br>
              <a:rPr lang="ar-EG" sz="7200" b="1" dirty="0">
                <a:cs typeface="+mn-cs"/>
              </a:rPr>
            </a:br>
            <a:br>
              <a:rPr lang="ar-EG" sz="7200" b="1" i="0" dirty="0">
                <a:solidFill>
                  <a:srgbClr val="050505"/>
                </a:solidFill>
                <a:effectLst/>
                <a:latin typeface="Segoe UI Historic" panose="020B0502040204020203" pitchFamily="34" charset="0"/>
                <a:cs typeface="+mn-cs"/>
              </a:rPr>
            </a:br>
            <a:endParaRPr lang="en-US" altLang="en-US" sz="7200" b="1" dirty="0">
              <a:latin typeface="Times New Roman" panose="02020603050405020304" pitchFamily="18" charset="0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6281278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7620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القرار:</a:t>
            </a:r>
          </a:p>
          <a:p>
            <a:pPr algn="ctr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(مجداً خلصتنا </a:t>
            </a:r>
          </a:p>
          <a:p>
            <a:pPr algn="ctr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مجداً خلصتنا </a:t>
            </a:r>
          </a:p>
          <a:p>
            <a:pPr algn="ctr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مجداً خلصتنا </a:t>
            </a:r>
          </a:p>
          <a:p>
            <a:pPr algn="ctr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وتخلص بالتمام) 2</a:t>
            </a:r>
            <a:br>
              <a:rPr lang="ar-EG" sz="7200" b="1" dirty="0">
                <a:solidFill>
                  <a:srgbClr val="005024"/>
                </a:solidFill>
                <a:cs typeface="+mn-cs"/>
              </a:rPr>
            </a:br>
            <a:br>
              <a:rPr lang="ar-EG" sz="7200" b="1" dirty="0">
                <a:solidFill>
                  <a:srgbClr val="005024"/>
                </a:solidFill>
                <a:cs typeface="+mn-cs"/>
              </a:rPr>
            </a:br>
            <a:br>
              <a:rPr lang="ar-EG" sz="7200" b="1" dirty="0">
                <a:solidFill>
                  <a:srgbClr val="005024"/>
                </a:solidFill>
                <a:cs typeface="+mn-cs"/>
              </a:rPr>
            </a:br>
            <a:br>
              <a:rPr lang="ar-EG" sz="7200" b="1" dirty="0">
                <a:solidFill>
                  <a:srgbClr val="005024"/>
                </a:solidFill>
                <a:cs typeface="+mn-cs"/>
              </a:rPr>
            </a:br>
            <a:endParaRPr lang="ar-SA" altLang="en-US" sz="7200" b="1" dirty="0">
              <a:solidFill>
                <a:srgbClr val="005024"/>
              </a:solidFill>
              <a:latin typeface="Times New Roman" panose="02020603050405020304" pitchFamily="18" charset="0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12532332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3300</TotalTime>
  <Words>109</Words>
  <Application>Microsoft Office PowerPoint</Application>
  <PresentationFormat>On-screen Show (4:3)</PresentationFormat>
  <Paragraphs>27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Calibri</vt:lpstr>
      <vt:lpstr>Helvetica Neue</vt:lpstr>
      <vt:lpstr>inherit</vt:lpstr>
      <vt:lpstr>Segoe UI Historic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267</cp:revision>
  <dcterms:created xsi:type="dcterms:W3CDTF">2021-12-07T14:30:00Z</dcterms:created>
  <dcterms:modified xsi:type="dcterms:W3CDTF">2024-04-23T08:45:44Z</dcterms:modified>
</cp:coreProperties>
</file>