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0" r:id="rId3"/>
    <p:sldId id="421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مبارك الملك الآتي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5720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مبارك الملك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الآتي باسم الرب</a:t>
            </a:r>
            <a:r>
              <a:rPr lang="en-US" sz="6000" b="1" dirty="0"/>
              <a:t>(</a:t>
            </a:r>
            <a:r>
              <a:rPr lang="ar-EG" sz="6000" b="1" dirty="0"/>
              <a:t>2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سيأتي سيأتي قريباً</a:t>
            </a:r>
            <a:r>
              <a:rPr lang="en-US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سيأتي سيأتي سريعاً</a:t>
            </a:r>
            <a:r>
              <a:rPr lang="en-US" sz="6000" b="1" dirty="0"/>
              <a:t>2(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5720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مبارك الملــــك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الآتي باسم الرب</a:t>
            </a:r>
            <a:r>
              <a:rPr lang="en-US" sz="6000" b="1" dirty="0"/>
              <a:t>(</a:t>
            </a:r>
            <a:r>
              <a:rPr lang="ar-EG" sz="6000" b="1" dirty="0"/>
              <a:t>2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سيملك سيملك علينا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  سيملك سيملك علينا </a:t>
            </a:r>
            <a:r>
              <a:rPr lang="en-US" sz="6000" b="1" dirty="0"/>
              <a:t>2(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41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308</cp:revision>
  <dcterms:created xsi:type="dcterms:W3CDTF">2021-12-07T14:30:00Z</dcterms:created>
  <dcterms:modified xsi:type="dcterms:W3CDTF">2024-04-22T13:27:33Z</dcterms:modified>
</cp:coreProperties>
</file>