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25" r:id="rId3"/>
    <p:sldId id="335" r:id="rId4"/>
    <p:sldId id="338" r:id="rId5"/>
    <p:sldId id="339" r:id="rId6"/>
    <p:sldId id="340" r:id="rId7"/>
    <p:sldId id="341" r:id="rId8"/>
    <p:sldId id="342" r:id="rId9"/>
    <p:sldId id="343" r:id="rId10"/>
    <p:sldId id="337" r:id="rId11"/>
    <p:sldId id="29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56" y="1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443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6600" b="1" dirty="0">
                <a:latin typeface="Arial" charset="0"/>
                <a:cs typeface="Arial" charset="0"/>
              </a:rPr>
              <a:t>مات على الصليب</a:t>
            </a:r>
            <a:r>
              <a:rPr lang="ar-EG" sz="6600" b="1" dirty="0">
                <a:latin typeface="Arial" charset="0"/>
                <a:cs typeface="Arial" charset="0"/>
              </a:rPr>
              <a:t> وفداني</a:t>
            </a: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23070"/>
            <a:ext cx="9144000" cy="4634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يا هنايا يا بيسوع </a:t>
            </a:r>
          </a:p>
          <a:p>
            <a:pPr algn="ctr">
              <a:lnSpc>
                <a:spcPct val="20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يا عزايا بيسوع</a:t>
            </a:r>
          </a:p>
        </p:txBody>
      </p:sp>
    </p:spTree>
    <p:extLst>
      <p:ext uri="{BB962C8B-B14F-4D97-AF65-F5344CB8AC3E}">
        <p14:creationId xmlns:p14="http://schemas.microsoft.com/office/powerpoint/2010/main" val="99405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05779"/>
            <a:ext cx="9144000" cy="5490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latin typeface="Arial" charset="0"/>
                <a:cs typeface="Arial" charset="0"/>
              </a:rPr>
              <a:t>1-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(مات على الصليب وفداني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يسوع الحبيب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حبه ماشوفتش زيه تاني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يسوع الحبيب)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2</a:t>
            </a:r>
            <a:endParaRPr lang="ar-EG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00979"/>
            <a:ext cx="9144000" cy="5490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5400" b="1" dirty="0">
                <a:solidFill>
                  <a:srgbClr val="003300"/>
                </a:solidFill>
              </a:rPr>
              <a:t>ق: </a:t>
            </a:r>
            <a:r>
              <a:rPr lang="ar-EG" sz="6600" b="1" dirty="0">
                <a:solidFill>
                  <a:srgbClr val="003300"/>
                </a:solidFill>
              </a:rPr>
              <a:t>(بيســـوع يا هنايـــا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    يا يسوع يا عزايــا)2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(إنت عزي وأملي ونوري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 ينبوع فرحي وسروري)2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741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>
                <a:latin typeface="Arial" charset="0"/>
                <a:cs typeface="Arial" charset="0"/>
              </a:rPr>
              <a:t>2-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(هو اللي دور عليَّ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 لما كنت بعيــــــد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 هو كان عينه عليَّ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 لما كنت بعيــــــد)2</a:t>
            </a: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2278216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00979"/>
            <a:ext cx="9144000" cy="5490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5400" b="1" dirty="0">
                <a:solidFill>
                  <a:srgbClr val="003300"/>
                </a:solidFill>
              </a:rPr>
              <a:t>ق: </a:t>
            </a:r>
            <a:r>
              <a:rPr lang="ar-EG" sz="6600" b="1" dirty="0">
                <a:solidFill>
                  <a:srgbClr val="003300"/>
                </a:solidFill>
              </a:rPr>
              <a:t>(بيســـوع يا هنايـــا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    يا يسوع يا عزايــا)2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(إنت عزي وأملي ونوري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 ينبوع فرحي وسروري)2</a:t>
            </a:r>
          </a:p>
        </p:txBody>
      </p:sp>
    </p:spTree>
    <p:extLst>
      <p:ext uri="{BB962C8B-B14F-4D97-AF65-F5344CB8AC3E}">
        <p14:creationId xmlns:p14="http://schemas.microsoft.com/office/powerpoint/2010/main" val="3807924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79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>
                <a:latin typeface="Arial" charset="0"/>
                <a:cs typeface="Arial" charset="0"/>
              </a:rPr>
              <a:t>3-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(دفع فيَّ الدم الغالي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 وأنا كان تمني رخيص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وبقيت على قلبه غالي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 وأنا كان تمني رخيص)2</a:t>
            </a: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2848494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00979"/>
            <a:ext cx="9144000" cy="5490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5400" b="1" dirty="0">
                <a:solidFill>
                  <a:srgbClr val="003300"/>
                </a:solidFill>
              </a:rPr>
              <a:t>ق: </a:t>
            </a:r>
            <a:r>
              <a:rPr lang="ar-EG" sz="6600" b="1" dirty="0">
                <a:solidFill>
                  <a:srgbClr val="003300"/>
                </a:solidFill>
              </a:rPr>
              <a:t>(بيســـوع يا هنايـــا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    يا يسوع يا عزايــا)2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(إنت عزي وأملي ونوري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 ينبوع فرحي وسروري)2</a:t>
            </a:r>
          </a:p>
        </p:txBody>
      </p:sp>
    </p:spTree>
    <p:extLst>
      <p:ext uri="{BB962C8B-B14F-4D97-AF65-F5344CB8AC3E}">
        <p14:creationId xmlns:p14="http://schemas.microsoft.com/office/powerpoint/2010/main" val="3511718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06161"/>
            <a:ext cx="9144000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400" b="1" dirty="0">
                <a:latin typeface="Arial" charset="0"/>
                <a:cs typeface="Arial" charset="0"/>
              </a:rPr>
              <a:t>4- 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(قال لي أنا رايح وراجع تاني وجاي على السحاب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وعده أمين جهز لي مكاني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وجاي على السحاب)2</a:t>
            </a:r>
            <a:endParaRPr lang="ar-EG" sz="6000" b="1" dirty="0"/>
          </a:p>
        </p:txBody>
      </p:sp>
    </p:spTree>
    <p:extLst>
      <p:ext uri="{BB962C8B-B14F-4D97-AF65-F5344CB8AC3E}">
        <p14:creationId xmlns:p14="http://schemas.microsoft.com/office/powerpoint/2010/main" val="1843860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00979"/>
            <a:ext cx="9144000" cy="5490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5400" b="1" dirty="0">
                <a:solidFill>
                  <a:srgbClr val="003300"/>
                </a:solidFill>
              </a:rPr>
              <a:t>ق: </a:t>
            </a:r>
            <a:r>
              <a:rPr lang="ar-EG" sz="6600" b="1" dirty="0">
                <a:solidFill>
                  <a:srgbClr val="003300"/>
                </a:solidFill>
              </a:rPr>
              <a:t>(بيســـوع يا هنايـــا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    يا يسوع يا عزايــا)2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(إنت عزي وأملي ونوري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 ينبوع فرحي وسروري)2</a:t>
            </a:r>
          </a:p>
        </p:txBody>
      </p:sp>
    </p:spTree>
    <p:extLst>
      <p:ext uri="{BB962C8B-B14F-4D97-AF65-F5344CB8AC3E}">
        <p14:creationId xmlns:p14="http://schemas.microsoft.com/office/powerpoint/2010/main" val="4263624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</TotalTime>
  <Words>190</Words>
  <Application>Microsoft Office PowerPoint</Application>
  <PresentationFormat>On-screen Show (4:3)</PresentationFormat>
  <Paragraphs>35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116</cp:revision>
  <dcterms:created xsi:type="dcterms:W3CDTF">2021-12-07T14:30:00Z</dcterms:created>
  <dcterms:modified xsi:type="dcterms:W3CDTF">2024-04-22T13:53:40Z</dcterms:modified>
</cp:coreProperties>
</file>