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تستغربش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تستغربش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..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لو أحلامك الصلاة بعد زمان .. أتحققت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تستغربش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..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لو ينابيع سقت الأراضي بعد ما اتشققت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تستغربش..</a:t>
            </a:r>
            <a:br>
              <a:rPr lang="ar-EG" sz="5400" b="1" dirty="0"/>
            </a:br>
            <a:endParaRPr lang="ar-SA" altLang="en-US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إيدين﻿ في الدموع لمست كتافك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شجعت نفسك وقمت وعلي هتافك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ظروفك هي هي لكن حزنك ماكملش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تستغربش</a:t>
            </a:r>
            <a:endParaRPr lang="en-US" altLang="en-US" sz="115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تستغربش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لو في ناس كان رفضه حبه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والنهاردة بتعبده ما تستغربش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لو قسوة القلب دابت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لما لمسه وجدده ما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تستغربش</a:t>
            </a:r>
            <a:endParaRPr lang="ar-SA" altLang="en-US" sz="1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814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سجون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اتفتحت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ودخلها نوره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بدل الأحزان بفيض ينبوع سروره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 الصخرة ثبت الرجلين </a:t>
            </a:r>
          </a:p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كانت متقدرش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تستغربش</a:t>
            </a:r>
            <a:br>
              <a:rPr lang="ar-EG" sz="5400" b="1" dirty="0">
                <a:cs typeface="+mn-cs"/>
              </a:rPr>
            </a:br>
            <a:endParaRPr lang="ar-SA" altLang="en-US" sz="54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1146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عالي إيمانك وحبك للمسيا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حط ثقتك واترمي على الحبيب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  <a:cs typeface="+mn-cs"/>
              </a:rPr>
              <a:t> ديه بمحبته وقدرته هي هي</a:t>
            </a:r>
            <a:br>
              <a:rPr lang="ar-EG" sz="6000" b="1" dirty="0">
                <a:effectLst/>
                <a:cs typeface="+mn-cs"/>
              </a:rPr>
            </a:br>
            <a:r>
              <a:rPr lang="ar-EG" sz="6000" b="1" dirty="0">
                <a:effectLst/>
                <a:cs typeface="+mn-cs"/>
              </a:rPr>
              <a:t>ولو تأني هيستجيب</a:t>
            </a:r>
          </a:p>
          <a:p>
            <a:pPr>
              <a:lnSpc>
                <a:spcPct val="150000"/>
              </a:lnSpc>
            </a:pPr>
            <a:br>
              <a:rPr lang="ar-EG" sz="6000" b="1" dirty="0">
                <a:effectLst/>
                <a:cs typeface="+mn-cs"/>
              </a:rPr>
            </a:br>
            <a:endParaRPr lang="ar-SA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5031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3278</TotalTime>
  <Words>117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262</cp:revision>
  <dcterms:created xsi:type="dcterms:W3CDTF">2021-12-07T14:30:00Z</dcterms:created>
  <dcterms:modified xsi:type="dcterms:W3CDTF">2024-04-21T18:13:59Z</dcterms:modified>
</cp:coreProperties>
</file>