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304" r:id="rId4"/>
    <p:sldId id="305" r:id="rId5"/>
    <p:sldId id="306" r:id="rId6"/>
    <p:sldId id="307" r:id="rId7"/>
    <p:sldId id="30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307"/>
            <p14:sldId id="30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3" d="100"/>
          <a:sy n="53" d="100"/>
        </p:scale>
        <p:origin x="44" y="4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ليك سلطان تحول المية الخمر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altLang="en-US" sz="5400" b="1" dirty="0">
                <a:cs typeface="+mn-cs"/>
              </a:rPr>
              <a:t>1-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ليك سلطان تحول المية لخمر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ليك سلطان تخلق قلوب من قلب صخر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ليك سلطان تشق طريق في وسط البحر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ليك سلطان تنور في قلب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التعمة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فجر</a:t>
            </a:r>
          </a:p>
          <a:p>
            <a:br>
              <a:rPr lang="ar-EG" sz="5400" b="1" dirty="0">
                <a:cs typeface="+mn-cs"/>
              </a:rPr>
            </a:br>
            <a:endParaRPr lang="en-US" altLang="en-US" sz="54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 ليك كل السلطان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بتسبحك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الأكوان</a:t>
            </a: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وبتعلن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إن يسوع غالب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غالب على الدوام</a:t>
            </a:r>
          </a:p>
          <a:p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en-US" altLang="en-US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12665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altLang="en-US" sz="5400" b="1" dirty="0">
                <a:cs typeface="+mn-cs"/>
              </a:rPr>
              <a:t>2-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ليك سلطان تهدي الريح ويا البحر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ليك سلطان تعوض بدل الخزي فخر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ليك سلطان من قلب الكسر تخلق نصر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ليك سلطان تفجر في قلب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الصحرا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نهر</a:t>
            </a:r>
          </a:p>
          <a:p>
            <a:br>
              <a:rPr lang="ar-EG" sz="5400" b="1" dirty="0">
                <a:cs typeface="+mn-cs"/>
              </a:rPr>
            </a:br>
            <a:endParaRPr lang="en-US" altLang="en-US" sz="54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740763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 ليك كل السلطان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بتسبحك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الأكوان</a:t>
            </a: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وبتعلن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إن يسوع غالب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غالب على الدوام</a:t>
            </a:r>
          </a:p>
          <a:p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en-US" altLang="en-US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100705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altLang="en-US" sz="5400" b="1" dirty="0">
                <a:cs typeface="+mn-cs"/>
              </a:rPr>
              <a:t>3-</a:t>
            </a:r>
            <a:endParaRPr lang="ar-EG" altLang="en-US" sz="6000" b="1" dirty="0"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ليك سلطان تقدر تحرر الأسير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ليك سلطان تغفر بحب ذنوب كتير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ليك سلطان تعصب القلب الكسير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ليك سلطان تحمي ولادك يا قدير</a:t>
            </a:r>
          </a:p>
          <a:p>
            <a:pPr>
              <a:lnSpc>
                <a:spcPct val="150000"/>
              </a:lnSpc>
            </a:pPr>
            <a:br>
              <a:rPr lang="ar-EG" sz="6000" b="1" dirty="0">
                <a:cs typeface="+mn-cs"/>
              </a:rPr>
            </a:br>
            <a:endParaRPr lang="en-US" altLang="en-US" sz="60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518543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 ليك كل السلطان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بتسبحك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الأكوان</a:t>
            </a: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وبتعلن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إن يسوع غالب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غالب على الدوام</a:t>
            </a:r>
          </a:p>
          <a:p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en-US" altLang="en-US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624920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3238</TotalTime>
  <Words>137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257</cp:revision>
  <dcterms:created xsi:type="dcterms:W3CDTF">2021-12-07T14:30:00Z</dcterms:created>
  <dcterms:modified xsi:type="dcterms:W3CDTF">2024-04-21T18:20:26Z</dcterms:modified>
</cp:coreProperties>
</file>