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ليس شيء يفصلني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ليس شيء يفصلني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عن محبة المسيح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فحياتي بعد جهد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حماه تستريح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4800" b="1" dirty="0">
                <a:cs typeface="+mn-cs"/>
              </a:rPr>
              <a:t>1-</a:t>
            </a:r>
            <a:r>
              <a:rPr lang="ar-EG" altLang="en-US" sz="6000" b="1" dirty="0"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أحبني</a:t>
            </a:r>
            <a:r>
              <a:rPr lang="ar-EG" sz="6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أحبه يسر بي أشدو له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لا هذا لي وذا له فكل شيء ملكه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روحـــــي ونفســــي وحياتـــــي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تشهــــــــد عـــــــــن حبـــــــه</a:t>
            </a:r>
            <a:br>
              <a:rPr lang="ar-EG" sz="6000" b="1" dirty="0"/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ليس شيء يفصلني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عن محبة المسيح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فحياتي بعد جهد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حماه تستريح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867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altLang="en-US" sz="5400" b="1" dirty="0"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ولا رجوع للوراء فالوراء كالعدم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ولا حنين للظلام قد مضى عهد الظلم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وكل شــــــيء فـــــــــي وجـــــودي 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يتغنـــــــــى مـــــــــن  قــــــــــدم</a:t>
            </a:r>
            <a:br>
              <a:rPr lang="ar-EG" sz="5400" b="1" dirty="0"/>
            </a:br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5799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ليس شيء يفصلني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عن محبة المسيح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فحياتي بعد جهد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حماه تستريح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8737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</TotalTime>
  <Words>108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2024-04-21T18:26:19Z</dcterms:modified>
</cp:coreProperties>
</file>