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9" r:id="rId3"/>
    <p:sldId id="277" r:id="rId4"/>
    <p:sldId id="400" r:id="rId5"/>
    <p:sldId id="401" r:id="rId6"/>
    <p:sldId id="402" r:id="rId7"/>
    <p:sldId id="403" r:id="rId8"/>
    <p:sldId id="404" r:id="rId9"/>
    <p:sldId id="40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277"/>
            <p14:sldId id="400"/>
            <p14:sldId id="401"/>
            <p14:sldId id="402"/>
            <p14:sldId id="403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79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ترنيمة</a:t>
            </a:r>
          </a:p>
          <a:p>
            <a:pPr algn="ctr" rtl="1"/>
            <a:r>
              <a:rPr lang="ar-SA" sz="8000" b="1" dirty="0"/>
              <a:t>لو لا موت الصلب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(لو لا موت الصلب يا فادي </a:t>
            </a:r>
            <a:endParaRPr lang="ar-EG" sz="7200" b="1" dirty="0"/>
          </a:p>
          <a:p>
            <a:pPr algn="ctr" rtl="1"/>
            <a:r>
              <a:rPr lang="ar-SA" sz="7200" b="1" dirty="0"/>
              <a:t>ل</a:t>
            </a:r>
            <a:r>
              <a:rPr lang="ar-EG" sz="7200" b="1" dirty="0"/>
              <a:t>ولا</a:t>
            </a:r>
            <a:r>
              <a:rPr lang="ar-SA" sz="7200" b="1" dirty="0"/>
              <a:t> حبك وقت عنادي</a:t>
            </a:r>
          </a:p>
          <a:p>
            <a:pPr algn="ctr" rtl="1"/>
            <a:r>
              <a:rPr lang="ar-SA" sz="7200" b="1" dirty="0"/>
              <a:t>عند صليبك صوت </a:t>
            </a:r>
            <a:r>
              <a:rPr lang="ar-SA" sz="7200" b="1" dirty="0" err="1"/>
              <a:t>بينادي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صوت يخلّي القلب يقول) 2</a:t>
            </a:r>
          </a:p>
          <a:p>
            <a:pPr algn="ctr"/>
            <a:br>
              <a:rPr lang="ar-SA" sz="72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(أنت نوري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أنت نوري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أنت نوري وكل حياتي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3777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EG" sz="7200" b="1" dirty="0"/>
              <a:t>إتحملت الصلب بدالي</a:t>
            </a:r>
            <a:br>
              <a:rPr lang="ar-EG" sz="7200" b="1" dirty="0"/>
            </a:br>
            <a:r>
              <a:rPr lang="ar-EG" sz="7200" b="1" dirty="0"/>
              <a:t>كان الدم التمن الغالي</a:t>
            </a:r>
            <a:br>
              <a:rPr lang="ar-EG" sz="7200" b="1" dirty="0"/>
            </a:br>
            <a:r>
              <a:rPr lang="ar-EG" sz="7200" b="1" dirty="0"/>
              <a:t>طهر قلبي وغير حالي</a:t>
            </a:r>
            <a:br>
              <a:rPr lang="ar-EG" sz="7200" b="1" dirty="0"/>
            </a:br>
            <a:r>
              <a:rPr lang="ar-EG" sz="7200" b="1" dirty="0"/>
              <a:t> خلى صوت القلب يقول</a:t>
            </a:r>
            <a:r>
              <a:rPr lang="ar-SA" sz="7200" b="1" dirty="0"/>
              <a:t>) </a:t>
            </a:r>
            <a:r>
              <a:rPr lang="ar-SA" sz="5400" b="1" dirty="0"/>
              <a:t>2</a:t>
            </a:r>
            <a:endParaRPr lang="ar-SA" sz="7200" b="1" dirty="0"/>
          </a:p>
          <a:p>
            <a:pPr algn="ctr"/>
            <a:br>
              <a:rPr lang="ar-SA" sz="72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(أنت نوري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أنت نوري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أنت نوري وكل حياتي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EG" sz="7200" b="1" dirty="0" err="1"/>
              <a:t>مين</a:t>
            </a:r>
            <a:r>
              <a:rPr lang="ar-EG" sz="7200" b="1" dirty="0"/>
              <a:t> كان غيرك يمحي آثامي</a:t>
            </a:r>
            <a:br>
              <a:rPr lang="ar-EG" sz="7200" b="1" dirty="0"/>
            </a:br>
            <a:r>
              <a:rPr lang="ar-EG" sz="7200" b="1" dirty="0"/>
              <a:t>يحمل عاري وينهي آلامي</a:t>
            </a:r>
            <a:br>
              <a:rPr lang="ar-EG" sz="7200" b="1" dirty="0"/>
            </a:br>
            <a:r>
              <a:rPr lang="ar-EG" sz="7200" b="1" dirty="0" err="1"/>
              <a:t>مين</a:t>
            </a:r>
            <a:r>
              <a:rPr lang="ar-EG" sz="7200" b="1" dirty="0"/>
              <a:t> كان غيرك يشفي سقامي</a:t>
            </a:r>
            <a:br>
              <a:rPr lang="ar-EG" sz="7200" b="1" dirty="0"/>
            </a:br>
            <a:r>
              <a:rPr lang="ar-EG" sz="7200" b="1" dirty="0" err="1"/>
              <a:t>مين</a:t>
            </a:r>
            <a:r>
              <a:rPr lang="ar-EG" sz="7200" b="1" dirty="0"/>
              <a:t> </a:t>
            </a:r>
            <a:r>
              <a:rPr lang="ar-EG" sz="7200" b="1" dirty="0" err="1"/>
              <a:t>يخللي</a:t>
            </a:r>
            <a:r>
              <a:rPr lang="ar-EG" sz="7200" b="1" dirty="0"/>
              <a:t> القلب يقول</a:t>
            </a:r>
            <a:r>
              <a:rPr lang="ar-SA" sz="7200" b="1" dirty="0"/>
              <a:t>) 2</a:t>
            </a:r>
          </a:p>
          <a:p>
            <a:pPr algn="ctr"/>
            <a:br>
              <a:rPr lang="ar-SA" sz="72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(أنت نوري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أنت نوري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أنت نوري وكل حياتي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1044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</a:t>
            </a:r>
            <a:r>
              <a:rPr lang="ar-SA" sz="54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EG" sz="7200" b="1" dirty="0"/>
              <a:t>مهما أتكلم وألقى معاني</a:t>
            </a:r>
            <a:br>
              <a:rPr lang="ar-EG" sz="7200" b="1" dirty="0"/>
            </a:br>
            <a:r>
              <a:rPr lang="ar-EG" sz="7200" b="1" dirty="0"/>
              <a:t>ويرددها بصوتي لساني</a:t>
            </a:r>
            <a:br>
              <a:rPr lang="ar-EG" sz="7200" b="1" dirty="0"/>
            </a:br>
            <a:r>
              <a:rPr lang="ar-EG" sz="7200" b="1" dirty="0"/>
              <a:t>يعجز وصفي وكل كياني</a:t>
            </a:r>
            <a:br>
              <a:rPr lang="ar-EG" sz="7200" b="1" dirty="0"/>
            </a:br>
            <a:r>
              <a:rPr lang="ar-EG" sz="7200" b="1" dirty="0"/>
              <a:t>يرجع صوت القلب يقول)2</a:t>
            </a:r>
          </a:p>
          <a:p>
            <a:br>
              <a:rPr lang="ar-EG" sz="7200" b="1" dirty="0"/>
            </a:br>
            <a:endParaRPr lang="ar-SA" sz="7200" b="1" dirty="0"/>
          </a:p>
          <a:p>
            <a:pPr algn="ctr"/>
            <a:br>
              <a:rPr lang="ar-SA" sz="72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(أنت نوري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أنت نوري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أنت نوري وكل حياتي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166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2024-04-21T18:28:09Z</dcterms:modified>
</cp:coreProperties>
</file>