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5" r:id="rId2"/>
    <p:sldId id="303" r:id="rId3"/>
    <p:sldId id="293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49" d="100"/>
          <a:sy n="49" d="100"/>
        </p:scale>
        <p:origin x="52" y="58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لنسجد امامك</a:t>
            </a:r>
            <a:endParaRPr lang="ar-EG" sz="6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838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لنسجد أمامك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تسبيحك سر نصرنا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نعلي مجدك نعلن ملكك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فاسمك </a:t>
            </a:r>
            <a:r>
              <a:rPr lang="ar-EG" sz="7200" b="1" i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يسوع أنت الإله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br>
              <a:rPr lang="ar-EG" sz="7200" b="1" dirty="0">
                <a:cs typeface="+mn-cs"/>
              </a:rPr>
            </a:br>
            <a:endParaRPr lang="en-US" altLang="en-US" sz="7200" b="1" dirty="0"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3230</TotalTime>
  <Words>19</Words>
  <Application>Microsoft Office PowerPoint</Application>
  <PresentationFormat>On-screen Show (4:3)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Helvetica Neue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254</cp:revision>
  <dcterms:created xsi:type="dcterms:W3CDTF">2021-12-07T14:30:00Z</dcterms:created>
  <dcterms:modified xsi:type="dcterms:W3CDTF">2024-04-21T18:34:19Z</dcterms:modified>
</cp:coreProperties>
</file>