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46" r:id="rId4"/>
    <p:sldId id="347" r:id="rId5"/>
    <p:sldId id="348" r:id="rId6"/>
    <p:sldId id="349" r:id="rId7"/>
    <p:sldId id="350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56" y="1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لما دعاني ربي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3379"/>
            <a:ext cx="9144000" cy="5490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  <a:r>
              <a:rPr lang="ar-EG" sz="4800" b="1" dirty="0">
                <a:latin typeface="Arial" charset="0"/>
                <a:cs typeface="Arial" charset="0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لَمَّا دَعَانِي رَبِّي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وقال لِي تعَالَ ارتاحْ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عَندِي سَلامَــك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عَندِي لَك أفْــــــرَاحْ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332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(مَال الهَم يسُــودَك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ليه بيحْنِي عُـــــودَك)2</a:t>
            </a:r>
            <a:br>
              <a:rPr lang="ar-EG" sz="6600" b="1" dirty="0">
                <a:latin typeface="Arial" charset="0"/>
                <a:cs typeface="Arial" charset="0"/>
              </a:rPr>
            </a:br>
            <a:r>
              <a:rPr lang="ar-EG" sz="6600" b="1" dirty="0">
                <a:latin typeface="Arial" charset="0"/>
                <a:cs typeface="Arial" charset="0"/>
              </a:rPr>
              <a:t>خلِّيني أمسِكْ إيدَك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(وامَشِّيك بفَــــــلاحْ)2</a:t>
            </a:r>
            <a:br>
              <a:rPr lang="ar-EG" sz="6600" b="1" dirty="0">
                <a:latin typeface="Arial" charset="0"/>
                <a:cs typeface="Arial" charset="0"/>
              </a:rPr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047678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2-</a:t>
            </a:r>
            <a:r>
              <a:rPr lang="ar-EG" sz="4800" b="1" dirty="0">
                <a:latin typeface="Arial" charset="0"/>
                <a:cs typeface="Arial" charset="0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لَمَّا سمِعْت صُوتُه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 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قلت لُه يا رَبِّــــــي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كيف بتنادِي عَلَيَّ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وأنا مِش طايِق ذنبِي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74553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332"/>
            <a:ext cx="9144000" cy="7966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(قال لِي دَمِّي يطَهَّر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مِنْ كُلِّ الشُّــــرورْ)2</a:t>
            </a:r>
            <a:br>
              <a:rPr lang="ar-EG" sz="6600" b="1" dirty="0">
                <a:latin typeface="Arial" charset="0"/>
                <a:cs typeface="Arial" charset="0"/>
              </a:rPr>
            </a:br>
            <a:r>
              <a:rPr lang="ar-EG" sz="6600" b="1" dirty="0">
                <a:latin typeface="Arial" charset="0"/>
                <a:cs typeface="Arial" charset="0"/>
              </a:rPr>
              <a:t>أنا باحِبّ الفَاجِــــر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(وأخْرِجُه لِلنُّـــورْ)2</a:t>
            </a:r>
            <a:br>
              <a:rPr lang="ar-EG" sz="6600" b="1" dirty="0">
                <a:latin typeface="Arial" charset="0"/>
                <a:cs typeface="Arial" charset="0"/>
              </a:rPr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338973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3-</a:t>
            </a:r>
            <a:r>
              <a:rPr lang="ar-EG" sz="4800" b="1" dirty="0">
                <a:latin typeface="Arial" charset="0"/>
                <a:cs typeface="Arial" charset="0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قلبي ساعِتْهَا اتهَلَّل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وامْتلا بالـــــرُّوح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لَمَّا سمِعْت كَلامُـــــــه 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وشُفت المَجْرُوح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49977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332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charset="0"/>
                <a:cs typeface="Arial" charset="0"/>
              </a:rPr>
              <a:t>(يا رَبِّي باحِبَّك 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وهاعيش لك طول عُمْرِي)2</a:t>
            </a:r>
            <a:br>
              <a:rPr lang="ar-EG" sz="6600" b="1">
                <a:latin typeface="Arial" charset="0"/>
                <a:cs typeface="Arial" charset="0"/>
              </a:rPr>
            </a:br>
            <a:r>
              <a:rPr lang="ar-EG" sz="6600" b="1">
                <a:latin typeface="Arial" charset="0"/>
                <a:cs typeface="Arial" charset="0"/>
              </a:rPr>
              <a:t>هافضَل أرَنِّــم واهْتِف   </a:t>
            </a:r>
          </a:p>
          <a:p>
            <a:pPr algn="ctr" rtl="1">
              <a:lnSpc>
                <a:spcPct val="150000"/>
              </a:lnSpc>
            </a:pPr>
            <a:r>
              <a:rPr lang="ar-EG" sz="6600" b="1">
                <a:latin typeface="Arial" charset="0"/>
                <a:cs typeface="Arial" charset="0"/>
              </a:rPr>
              <a:t>(وأسَلِّم لَك أمْرِي)2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2832349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108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2024-04-21T18:43:06Z</dcterms:modified>
</cp:coreProperties>
</file>