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303" r:id="rId3"/>
    <p:sldId id="277" r:id="rId4"/>
    <p:sldId id="304" r:id="rId5"/>
    <p:sldId id="305" r:id="rId6"/>
    <p:sldId id="306" r:id="rId7"/>
    <p:sldId id="307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3"/>
            <p14:sldId id="277"/>
            <p14:sldId id="304"/>
            <p14:sldId id="305"/>
            <p14:sldId id="306"/>
            <p14:sldId id="307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49" d="100"/>
          <a:sy n="49" d="100"/>
        </p:scale>
        <p:origin x="52" y="58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4/21/2024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951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لست أحتاج سواك</a:t>
            </a:r>
            <a:endParaRPr lang="ar-EG" sz="66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indent="0" algn="ctr" rtl="1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ar-EG" altLang="en-US" sz="7200" b="1" dirty="0">
                <a:ea typeface="Calibri" panose="020F0502020204030204" pitchFamily="34" charset="0"/>
                <a:cs typeface="+mn-cs"/>
              </a:rPr>
              <a:t>1-</a:t>
            </a:r>
          </a:p>
          <a:p>
            <a:pPr marL="0" indent="0" algn="ctr" rtl="1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لست أحتاج سواك </a:t>
            </a:r>
          </a:p>
          <a:p>
            <a:pPr marL="0" indent="0" algn="ctr" rtl="1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اجعلن عيني تراك</a:t>
            </a:r>
            <a:br>
              <a:rPr lang="ar-EG" sz="7200" b="1" dirty="0"/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وتطيل في رؤياك </a:t>
            </a:r>
          </a:p>
          <a:p>
            <a:pPr marL="0" indent="0" algn="ctr" rtl="1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يا حبيبي يا يسوع</a:t>
            </a:r>
            <a:endParaRPr lang="ar-EG" altLang="en-US" sz="7200" b="1" dirty="0">
              <a:latin typeface="Arial" panose="020B0604020202020204" pitchFamily="34" charset="0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 eaLnBrk="1" hangingPunct="1">
              <a:buFont typeface="Arial" panose="020B0604020202020204" pitchFamily="34" charset="0"/>
              <a:buNone/>
            </a:pP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حبك كفايتي </a:t>
            </a:r>
          </a:p>
          <a:p>
            <a:pPr algn="ctr" rtl="1" eaLnBrk="1" hangingPunct="1">
              <a:buFont typeface="Arial" panose="020B0604020202020204" pitchFamily="34" charset="0"/>
              <a:buNone/>
            </a:pP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ورضاك طلبتي</a:t>
            </a:r>
            <a:br>
              <a:rPr lang="ar-EG" sz="7200" b="1" dirty="0">
                <a:solidFill>
                  <a:srgbClr val="005024"/>
                </a:solidFill>
              </a:rPr>
            </a:b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والمكوث قربك </a:t>
            </a:r>
          </a:p>
          <a:p>
            <a:pPr algn="ctr" rtl="1" eaLnBrk="1" hangingPunct="1">
              <a:buFont typeface="Arial" panose="020B0604020202020204" pitchFamily="34" charset="0"/>
              <a:buNone/>
            </a:pP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راحتي و لذتي</a:t>
            </a:r>
            <a:br>
              <a:rPr lang="ar-EG" sz="7200" b="1" dirty="0">
                <a:solidFill>
                  <a:srgbClr val="005024"/>
                </a:solidFill>
                <a:cs typeface="+mn-cs"/>
              </a:rPr>
            </a:br>
            <a:br>
              <a:rPr lang="ar-EG" sz="7200" b="1" dirty="0">
                <a:solidFill>
                  <a:srgbClr val="005024"/>
                </a:solidFill>
                <a:cs typeface="+mn-cs"/>
              </a:rPr>
            </a:br>
            <a:br>
              <a:rPr lang="ar-EG" sz="7200" b="1" dirty="0">
                <a:solidFill>
                  <a:srgbClr val="005024"/>
                </a:solidFill>
                <a:cs typeface="+mn-cs"/>
              </a:rPr>
            </a:br>
            <a:endParaRPr lang="ar-EG" sz="72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indent="0" algn="ctr" rtl="1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ar-EG" altLang="en-US" sz="7200" b="1" dirty="0">
                <a:ea typeface="Calibri" panose="020F0502020204030204" pitchFamily="34" charset="0"/>
                <a:cs typeface="+mn-cs"/>
              </a:rPr>
              <a:t>2-</a:t>
            </a:r>
          </a:p>
          <a:p>
            <a:pPr marL="0" indent="0" algn="ctr" rtl="1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قلبي فاض شوقه </a:t>
            </a:r>
          </a:p>
          <a:p>
            <a:pPr marL="0" indent="0" algn="ctr" rtl="1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لك من صنعته</a:t>
            </a:r>
            <a:br>
              <a:rPr lang="ar-EG" sz="7200" b="1" dirty="0"/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وحدك ملكته </a:t>
            </a:r>
          </a:p>
          <a:p>
            <a:pPr marL="0" indent="0" algn="ctr" rtl="1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يا حبيبي يا يسوع</a:t>
            </a:r>
            <a:endParaRPr lang="ar-EG" altLang="en-US" sz="7200" b="1" dirty="0">
              <a:latin typeface="Arial" panose="020B0604020202020204" pitchFamily="34" charset="0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1724140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 eaLnBrk="1" hangingPunct="1">
              <a:buFont typeface="Arial" panose="020B0604020202020204" pitchFamily="34" charset="0"/>
              <a:buNone/>
            </a:pP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حبك كفايتي </a:t>
            </a:r>
          </a:p>
          <a:p>
            <a:pPr algn="ctr" rtl="1" eaLnBrk="1" hangingPunct="1">
              <a:buFont typeface="Arial" panose="020B0604020202020204" pitchFamily="34" charset="0"/>
              <a:buNone/>
            </a:pP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ورضاك طلبتي</a:t>
            </a:r>
            <a:br>
              <a:rPr lang="ar-EG" sz="7200" b="1" dirty="0">
                <a:solidFill>
                  <a:srgbClr val="005024"/>
                </a:solidFill>
              </a:rPr>
            </a:b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والمكوث قربك </a:t>
            </a:r>
          </a:p>
          <a:p>
            <a:pPr algn="ctr" rtl="1" eaLnBrk="1" hangingPunct="1">
              <a:buFont typeface="Arial" panose="020B0604020202020204" pitchFamily="34" charset="0"/>
              <a:buNone/>
            </a:pP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راحتي و لذتي</a:t>
            </a:r>
            <a:br>
              <a:rPr lang="ar-EG" sz="7200" b="1" dirty="0">
                <a:solidFill>
                  <a:srgbClr val="005024"/>
                </a:solidFill>
                <a:cs typeface="+mn-cs"/>
              </a:rPr>
            </a:br>
            <a:br>
              <a:rPr lang="ar-EG" sz="7200" b="1" dirty="0">
                <a:solidFill>
                  <a:srgbClr val="005024"/>
                </a:solidFill>
                <a:cs typeface="+mn-cs"/>
              </a:rPr>
            </a:br>
            <a:br>
              <a:rPr lang="ar-EG" sz="7200" b="1" dirty="0">
                <a:solidFill>
                  <a:srgbClr val="005024"/>
                </a:solidFill>
                <a:cs typeface="+mn-cs"/>
              </a:rPr>
            </a:br>
            <a:endParaRPr lang="ar-EG" sz="72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7048167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indent="0" algn="ctr" rtl="1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ar-EG" altLang="en-US" sz="7200" b="1" dirty="0">
                <a:ea typeface="Calibri" panose="020F0502020204030204" pitchFamily="34" charset="0"/>
                <a:cs typeface="+mn-cs"/>
              </a:rPr>
              <a:t>3-</a:t>
            </a:r>
          </a:p>
          <a:p>
            <a:pPr marL="0" indent="0" algn="ctr" rtl="1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أنت كنزي الوحيد</a:t>
            </a:r>
          </a:p>
          <a:p>
            <a:pPr marL="0" indent="0" algn="ctr" rtl="1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وسلامي الأكيد</a:t>
            </a:r>
            <a:br>
              <a:rPr lang="ar-EG" sz="7200" b="1" dirty="0"/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أنت حقا ما أريد </a:t>
            </a:r>
          </a:p>
          <a:p>
            <a:pPr marL="0" indent="0" algn="ctr" rtl="1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يا حبيبي يا يسوع</a:t>
            </a:r>
            <a:endParaRPr lang="ar-EG" altLang="en-US" sz="7200" b="1" dirty="0">
              <a:latin typeface="Arial" panose="020B0604020202020204" pitchFamily="34" charset="0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5241299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 eaLnBrk="1" hangingPunct="1">
              <a:buFont typeface="Arial" panose="020B0604020202020204" pitchFamily="34" charset="0"/>
              <a:buNone/>
            </a:pP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حبك كفايتي </a:t>
            </a:r>
          </a:p>
          <a:p>
            <a:pPr algn="ctr" rtl="1" eaLnBrk="1" hangingPunct="1">
              <a:buFont typeface="Arial" panose="020B0604020202020204" pitchFamily="34" charset="0"/>
              <a:buNone/>
            </a:pP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ورضاك طلبتي</a:t>
            </a:r>
            <a:br>
              <a:rPr lang="ar-EG" sz="7200" b="1" dirty="0">
                <a:solidFill>
                  <a:srgbClr val="005024"/>
                </a:solidFill>
              </a:rPr>
            </a:b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والمكوث قربك </a:t>
            </a:r>
          </a:p>
          <a:p>
            <a:pPr algn="ctr" rtl="1" eaLnBrk="1" hangingPunct="1">
              <a:buFont typeface="Arial" panose="020B0604020202020204" pitchFamily="34" charset="0"/>
              <a:buNone/>
            </a:pP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راحتي و لذتي</a:t>
            </a:r>
            <a:br>
              <a:rPr lang="ar-EG" sz="7200" b="1" dirty="0">
                <a:solidFill>
                  <a:srgbClr val="005024"/>
                </a:solidFill>
                <a:cs typeface="+mn-cs"/>
              </a:rPr>
            </a:br>
            <a:br>
              <a:rPr lang="ar-EG" sz="7200" b="1" dirty="0">
                <a:solidFill>
                  <a:srgbClr val="005024"/>
                </a:solidFill>
                <a:cs typeface="+mn-cs"/>
              </a:rPr>
            </a:br>
            <a:br>
              <a:rPr lang="ar-EG" sz="7200" b="1" dirty="0">
                <a:solidFill>
                  <a:srgbClr val="005024"/>
                </a:solidFill>
                <a:cs typeface="+mn-cs"/>
              </a:rPr>
            </a:br>
            <a:endParaRPr lang="ar-EG" sz="72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7627157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3219</TotalTime>
  <Words>94</Words>
  <Application>Microsoft Office PowerPoint</Application>
  <PresentationFormat>On-screen Show (4:3)</PresentationFormat>
  <Paragraphs>26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Helvetica Neue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247</cp:revision>
  <dcterms:created xsi:type="dcterms:W3CDTF">2021-12-07T14:30:00Z</dcterms:created>
  <dcterms:modified xsi:type="dcterms:W3CDTF">2024-04-21T18:46:42Z</dcterms:modified>
</cp:coreProperties>
</file>