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03" r:id="rId3"/>
    <p:sldId id="277" r:id="rId4"/>
    <p:sldId id="304" r:id="rId5"/>
    <p:sldId id="309" r:id="rId6"/>
    <p:sldId id="306" r:id="rId7"/>
    <p:sldId id="310" r:id="rId8"/>
    <p:sldId id="308" r:id="rId9"/>
    <p:sldId id="311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77"/>
            <p14:sldId id="304"/>
            <p14:sldId id="309"/>
            <p14:sldId id="306"/>
            <p14:sldId id="310"/>
            <p14:sldId id="308"/>
            <p14:sldId id="31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8" d="100"/>
          <a:sy n="58" d="100"/>
        </p:scale>
        <p:origin x="68" y="3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لا تغض الطرف عني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لا تغض الطرف عني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أيها الفادي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أعطني حين أصلي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نور إرشاد</a:t>
            </a:r>
            <a:br>
              <a:rPr lang="ar-EG" sz="8000" b="1" dirty="0"/>
            </a:br>
            <a:br>
              <a:rPr lang="ar-EG" sz="8000" b="1" dirty="0"/>
            </a:br>
            <a:br>
              <a:rPr lang="ar-EG" sz="8000" b="1" dirty="0">
                <a:cs typeface="+mn-cs"/>
              </a:rPr>
            </a:b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منجي ( يا منجي )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أنت سلواني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ثغرك البسام يشفي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ضعف إيماني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سائل نعماك يلقى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يا أب الرحمة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من لدن عرشك حالاً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وافر النعمــــة</a:t>
            </a:r>
            <a:br>
              <a:rPr lang="ar-EG" sz="8000" b="1" dirty="0"/>
            </a:br>
            <a:br>
              <a:rPr lang="ar-EG" sz="8000" b="1" dirty="0"/>
            </a:br>
            <a:br>
              <a:rPr lang="ar-EG" sz="8000" b="1" dirty="0"/>
            </a:br>
            <a:br>
              <a:rPr lang="ar-EG" sz="8000" b="1" dirty="0">
                <a:cs typeface="+mn-cs"/>
              </a:rPr>
            </a:b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35352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منجي ( يا منجي )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أنت سلواني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ثغرك البسام يشفي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ضعف إيماني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731287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إنما جل مرادي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وجهك الوضاح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فاشف جرحي بالحشايا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منيــــــــة الارواح</a:t>
            </a:r>
            <a:br>
              <a:rPr lang="ar-EG" sz="8000" b="1" dirty="0"/>
            </a:br>
            <a:br>
              <a:rPr lang="ar-EG" sz="8000" b="1" dirty="0"/>
            </a:br>
            <a:br>
              <a:rPr lang="ar-EG" sz="8000" b="1" dirty="0"/>
            </a:br>
            <a:br>
              <a:rPr lang="ar-EG" sz="8000" b="1" dirty="0">
                <a:cs typeface="+mn-cs"/>
              </a:rPr>
            </a:b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82400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منجي ( يا منجي )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أنت سلواني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ثغرك البسام يشفي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ضعف إيماني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502378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أنت يا نبع سروري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معدن الألطاف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أنت لي خير نصيب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يا سني الأوصاف</a:t>
            </a:r>
          </a:p>
          <a:p>
            <a:br>
              <a:rPr lang="ar-EG" sz="4000" dirty="0"/>
            </a:br>
            <a:br>
              <a:rPr lang="ar-EG" sz="8000" b="1" dirty="0"/>
            </a:br>
            <a:br>
              <a:rPr lang="ar-EG" sz="8000" b="1" dirty="0"/>
            </a:br>
            <a:br>
              <a:rPr lang="ar-EG" sz="8000" b="1" dirty="0">
                <a:cs typeface="+mn-cs"/>
              </a:rPr>
            </a:b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205435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منجي ( يا منجي )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أنت سلواني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ثغرك البسام يشفي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ضعف إيماني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893832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3213</TotalTime>
  <Words>157</Words>
  <Application>Microsoft Office PowerPoint</Application>
  <PresentationFormat>On-screen Show (4:3)</PresentationFormat>
  <Paragraphs>35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246</cp:revision>
  <dcterms:created xsi:type="dcterms:W3CDTF">2021-12-07T14:30:00Z</dcterms:created>
  <dcterms:modified xsi:type="dcterms:W3CDTF">2024-04-21T18:09:26Z</dcterms:modified>
</cp:coreProperties>
</file>