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68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 يوم تحت صليبك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ويكون قلبي بيرنم لك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طول العمر هأمجد اسمك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أغلي ما عنده بيقدم 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لما أجيلك وأفضل أحكي لك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36059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كل يوم تحت صليبك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كنت بافكر دايماً فيك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ياربي وأجيلك</a:t>
            </a:r>
            <a:br>
              <a:rPr lang="ar-EG" sz="6000" b="1" dirty="0"/>
            </a:b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من غير خوف زي أبويا</a:t>
            </a:r>
            <a:br>
              <a:rPr lang="ar-EG" sz="60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عن أسراري وعن حكاياتي 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هناك باحكي لك</a:t>
            </a:r>
            <a:br>
              <a:rPr lang="ar-EG" sz="6000" b="1" dirty="0"/>
            </a:br>
            <a:endParaRPr lang="ar-EG" sz="4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كنت كتير يا ربي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بافكر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دلوقتي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وحتى أما أكبر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إني لا يمكن يوم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هاتغير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وأنسى صليبك</a:t>
            </a:r>
            <a:br>
              <a:rPr lang="ar-EG" sz="6600" b="1" dirty="0"/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كنت في قلبي دايماً أصلي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يفضل حبك في تملي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ومافيش حاجة في يوم تمنعني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إنى أجيلك وأفضل أحكيلك</a:t>
            </a:r>
            <a:br>
              <a:rPr lang="ar-EG" sz="66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649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وأما كبر ناديتك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بس لقيت في إيدي</a:t>
            </a:r>
            <a:br>
              <a:rPr lang="ar-EG" sz="5400" b="1" dirty="0"/>
            </a:b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ياربي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قيود منعاني</a:t>
            </a:r>
            <a:br>
              <a:rPr lang="ar-EG" sz="5400" b="1" dirty="0"/>
            </a:b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حزن وخوف مالي كياني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سجن خطية وحب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وشهوة عالم فاني</a:t>
            </a:r>
            <a:br>
              <a:rPr lang="ar-EG" sz="5400" b="1" dirty="0"/>
            </a:b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2808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وبقيت تاني يارب بافكر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إمتى أرجع لك وإزاي هاقدر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أقعد زي ما كنت صغير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تحت صليبك</a:t>
            </a: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5794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وبقيت تاني في قلبي باصلي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إنك تغفر لي وتخلي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شهوة قلبي وروحي تملي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إني أجيلك وأفضل أحكيلك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380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وأما رجعت لقيتك حاني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بين احضان الآب في الروح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فرح يملاني</a:t>
            </a:r>
            <a:br>
              <a:rPr lang="ar-EG" sz="5400" b="1" dirty="0"/>
            </a:b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مسحت دموعي جددت كياني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باعترافات من عمق القلب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ندم جواني</a:t>
            </a:r>
            <a:br>
              <a:rPr lang="ar-EG" sz="5400" b="1" dirty="0"/>
            </a:b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05217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وإزاي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بقى يا رب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هاكافئك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على غفرانك وعلى رعايتك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طول الوقت أطاوعك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جوه طريقك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4564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3198</TotalTime>
  <Words>210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238</cp:revision>
  <dcterms:created xsi:type="dcterms:W3CDTF">2021-12-07T14:30:00Z</dcterms:created>
  <dcterms:modified xsi:type="dcterms:W3CDTF">2024-04-20T16:25:19Z</dcterms:modified>
</cp:coreProperties>
</file>