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قد قلت انت سيدي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قَدْ قُلْتَ أنتَ سَيِّــدي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وَوَعْدُكَ أميـنْ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فَكُنْ دَواماً مُرْشِــــدي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للخَيْرِ يامُعينْ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كَيْفَ أخافُ سَيِّدي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وَأنتَ خَلْفَ الغَيْمَةِ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وَأنتَ رَبِّي مُنْقِذي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مِنْ كُلِّ مِحْنَـــــــــةِ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تَأتي الرِّياحُ وَالهُمومْ   تَمْلأُنــــي آلامْ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لَكِنَّكَ الرَّبُّ الرَّحُـــــومْ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تَفِيضُ بالسَّلامْ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67765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كَيْفَ أخافُ سَيِّدي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وَأنتَ خَلْفَ الغَيْمَةِ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وَأنتَ رَبِّي مُنْقِذي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مِنْ كُلِّ مِحْنَـــــــــةِ</a:t>
            </a:r>
          </a:p>
        </p:txBody>
      </p:sp>
    </p:spTree>
    <p:extLst>
      <p:ext uri="{BB962C8B-B14F-4D97-AF65-F5344CB8AC3E}">
        <p14:creationId xmlns:p14="http://schemas.microsoft.com/office/powerpoint/2010/main" val="412100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وَعِنْدَ كَثْرَةِ الدُّموعْ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وَشِدَّةِ الأحْــزانْ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أراكَ قُرْبي يايَسُـــوع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تَجودُ بالإحْسَـانْ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43837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كَيْفَ أخافُ سَيِّدي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وَأنتَ خَلْفَ الغَيْمَةِ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وَأنتَ رَبِّي مُنْقِذي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مِنْ كُلِّ مِحْنَـــــــــةِ</a:t>
            </a:r>
          </a:p>
        </p:txBody>
      </p:sp>
    </p:spTree>
    <p:extLst>
      <p:ext uri="{BB962C8B-B14F-4D97-AF65-F5344CB8AC3E}">
        <p14:creationId xmlns:p14="http://schemas.microsoft.com/office/powerpoint/2010/main" val="151892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4-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فالمَوْتُ لا يُرْعِبُني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فَهْوَ لِيَ انتِصارْ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ماذا إذاً يُخِيفُنـــــــي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يَسُوعُ في انتِظارْ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6472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كَيْفَ أخافُ سَيِّدي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وَأنتَ خَلْفَ الغَيْمَةِ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وَأنتَ رَبِّي مُنْقِذي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600" b="1" dirty="0">
                <a:solidFill>
                  <a:srgbClr val="003300"/>
                </a:solidFill>
              </a:rPr>
              <a:t>مِنْ كُلِّ مِحْنَـــــــــةِ</a:t>
            </a:r>
          </a:p>
        </p:txBody>
      </p:sp>
    </p:spTree>
    <p:extLst>
      <p:ext uri="{BB962C8B-B14F-4D97-AF65-F5344CB8AC3E}">
        <p14:creationId xmlns:p14="http://schemas.microsoft.com/office/powerpoint/2010/main" val="75618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116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2024-04-20T15:47:37Z</dcterms:modified>
</cp:coreProperties>
</file>