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29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قد علمت أنك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6096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(قد علمت 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أنك تستطيع كل شيء) 2</a:t>
            </a:r>
            <a:br>
              <a:rPr lang="ar-EG" sz="6600" b="1" dirty="0">
                <a:cs typeface="+mn-cs"/>
              </a:rPr>
            </a:br>
            <a:r>
              <a:rPr lang="ar-EG" sz="6600" b="1" dirty="0"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(قد علمت) 2 </a:t>
            </a: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أنك تستطيع كل شيء</a:t>
            </a:r>
            <a:br>
              <a:rPr lang="ar-EG" sz="6600" b="1" dirty="0">
                <a:cs typeface="+mn-cs"/>
              </a:rPr>
            </a:br>
            <a:endParaRPr lang="nl-NL" altLang="en-US" sz="1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57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effectLst/>
              </a:rPr>
              <a:t>(ولا يعسر عليك أمر) 4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(قد علمت) 2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effectLst/>
              </a:rPr>
              <a:t>أنك تستطيع كل شيء 2</a:t>
            </a: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2931</TotalTime>
  <Words>43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2024-04-20T15:49:01Z</dcterms:modified>
</cp:coreProperties>
</file>