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5" r:id="rId2"/>
    <p:sldId id="277" r:id="rId3"/>
    <p:sldId id="294" r:id="rId4"/>
    <p:sldId id="295" r:id="rId5"/>
    <p:sldId id="296" r:id="rId6"/>
    <p:sldId id="29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قد صعد الفاتك امامنا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067800" cy="5943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 صعد الفاتك أمامنا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 نيرانه تحرق أعدائنا) 2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يخرج للحرب) 2</a:t>
            </a:r>
          </a:p>
          <a:p>
            <a:pPr algn="ctr" rtl="1"/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علي على كل الأرض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05098"/>
            <a:ext cx="9982199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(نحن نبغض كل أعدائك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نريد أن يمتد الان ملكك) 2</a:t>
            </a: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(وَرَائَكَ نَخْرُجُ للحرب) 2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7200" b="1" i="0" dirty="0">
                <a:solidFill>
                  <a:srgbClr val="000000"/>
                </a:solidFill>
                <a:effectLst/>
                <a:latin typeface="Helvetica Neue"/>
              </a:rPr>
              <a:t> ورائك نسبِحك من كل القَلب</a:t>
            </a:r>
          </a:p>
          <a:p>
            <a:br>
              <a:rPr lang="ar-SA" sz="7200" b="1" dirty="0"/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493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067800" cy="5943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 صعد الفاتك أمامنا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 نيرانه تحرق أعدائنا) 2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يخرج للحرب) 2</a:t>
            </a:r>
          </a:p>
          <a:p>
            <a:pPr algn="ctr" rtl="1"/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علي على كل الأرض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8768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570428"/>
            <a:ext cx="9982199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2</a:t>
            </a:r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-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(هتَاف النصرة يملأ أفواهنا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 صياح الكسرة بين أعدائنا) 2</a:t>
            </a:r>
            <a:endParaRPr lang="ar-EG" sz="66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(أسوارهم تَسقط للأَرض) 2 </a:t>
            </a:r>
          </a:p>
          <a:p>
            <a:pPr algn="ctr" rtl="1"/>
            <a:r>
              <a:rPr lang="ar-SA" sz="6600" b="1" i="0" dirty="0">
                <a:solidFill>
                  <a:srgbClr val="000000"/>
                </a:solidFill>
                <a:effectLst/>
                <a:latin typeface="Helvetica Neue"/>
              </a:rPr>
              <a:t>تَسقط وتَشهد لإله المجد</a:t>
            </a:r>
          </a:p>
          <a:p>
            <a:br>
              <a:rPr lang="ar-SA" sz="6600" b="1" dirty="0"/>
            </a:br>
            <a:endParaRPr lang="ar-SA" altLang="en-US" sz="6600" b="1" dirty="0">
              <a:solidFill>
                <a:srgbClr val="005024"/>
              </a:solidFill>
              <a:latin typeface="Times New Roman" panose="02020603050405020304" pitchFamily="18" charset="0"/>
              <a:cs typeface="PT Bold Hea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293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76200" y="228600"/>
            <a:ext cx="9067800" cy="59436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: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(قد صعد الفاتك أمامنا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 نيرانه تحرق أعدائنا) 2</a:t>
            </a:r>
          </a:p>
          <a:p>
            <a:pPr algn="ctr" rtl="1"/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</a:t>
            </a:r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يخرج للحرب) 2</a:t>
            </a:r>
          </a:p>
          <a:p>
            <a:pPr algn="ctr" rtl="1"/>
            <a:r>
              <a:rPr lang="ar-SA" sz="72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مليكنا</a:t>
            </a:r>
            <a:r>
              <a:rPr lang="ar-SA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 علي على كل الأرض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1761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2932</TotalTime>
  <Words>129</Words>
  <Application>Microsoft Office PowerPoint</Application>
  <PresentationFormat>عرض على الشاشة (4:3)</PresentationFormat>
  <Paragraphs>29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Arial</vt:lpstr>
      <vt:lpstr>Calibri</vt:lpstr>
      <vt:lpstr>Helvetica Neue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2022-11-15T08:58:04Z</dcterms:modified>
</cp:coreProperties>
</file>