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277" r:id="rId3"/>
    <p:sldId id="294" r:id="rId4"/>
    <p:sldId id="303" r:id="rId5"/>
    <p:sldId id="295" r:id="rId6"/>
    <p:sldId id="304" r:id="rId7"/>
    <p:sldId id="305" r:id="rId8"/>
    <p:sldId id="297" r:id="rId9"/>
    <p:sldId id="306" r:id="rId10"/>
    <p:sldId id="307" r:id="rId11"/>
    <p:sldId id="301" r:id="rId12"/>
    <p:sldId id="308" r:id="rId13"/>
    <p:sldId id="309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303"/>
            <p14:sldId id="295"/>
            <p14:sldId id="304"/>
            <p14:sldId id="305"/>
            <p14:sldId id="297"/>
            <p14:sldId id="306"/>
            <p14:sldId id="307"/>
            <p14:sldId id="301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64" y="4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قال لي الشيـطان خطـايـاك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77419"/>
            <a:ext cx="9982199" cy="3628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 (تعال تعال تعال </a:t>
            </a:r>
            <a:endParaRPr lang="en-US" sz="8000" b="1" i="0" dirty="0">
              <a:solidFill>
                <a:srgbClr val="005024"/>
              </a:solidFill>
              <a:effectLst/>
              <a:latin typeface="Helvetica Neue"/>
            </a:endParaRPr>
          </a:p>
          <a:p>
            <a:pPr algn="ctr" rtl="1">
              <a:lnSpc>
                <a:spcPct val="150000"/>
              </a:lnSpc>
            </a:pPr>
            <a:r>
              <a:rPr lang="en-US" sz="8000" b="1" i="0" dirty="0">
                <a:solidFill>
                  <a:srgbClr val="005024"/>
                </a:solidFill>
                <a:effectLst/>
                <a:latin typeface="Helvetica Neue"/>
              </a:rPr>
              <a:t>  </a:t>
            </a: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تعال إلي الآن)2</a:t>
            </a:r>
            <a:endParaRPr lang="ar-SA" altLang="en-US" sz="8000" b="1" dirty="0">
              <a:solidFill>
                <a:srgbClr val="005024"/>
              </a:solidFill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024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11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7200" b="1" i="0" dirty="0">
                <a:solidFill>
                  <a:srgbClr val="000000"/>
                </a:solidFill>
                <a:effectLst/>
                <a:latin typeface="Helvetica Neue"/>
              </a:rPr>
              <a:t>4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- </a:t>
            </a:r>
          </a:p>
          <a:p>
            <a:pPr algn="ctr" rtl="1"/>
            <a:r>
              <a:rPr lang="ar-EG" sz="7200" b="1" dirty="0">
                <a:solidFill>
                  <a:srgbClr val="000000"/>
                </a:solidFill>
                <a:latin typeface="Helvetica Neue"/>
              </a:rPr>
              <a:t>يا يسوع الحبيبي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فادي وأغلي نصيب </a:t>
            </a:r>
          </a:p>
          <a:p>
            <a:pPr algn="ctr" rtl="1"/>
            <a:r>
              <a:rPr lang="ar-EG" sz="7200" b="1" dirty="0">
                <a:solidFill>
                  <a:srgbClr val="000000"/>
                </a:solidFill>
                <a:latin typeface="Helvetica Neue"/>
              </a:rPr>
              <a:t>أدي لك كل حياتي </a:t>
            </a:r>
          </a:p>
          <a:p>
            <a:pPr algn="ctr" rtl="1"/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</a:rPr>
              <a:t>عند قدميك 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سكيب </a:t>
            </a:r>
          </a:p>
        </p:txBody>
      </p:sp>
    </p:spTree>
    <p:extLst>
      <p:ext uri="{BB962C8B-B14F-4D97-AF65-F5344CB8AC3E}">
        <p14:creationId xmlns:p14="http://schemas.microsoft.com/office/powerpoint/2010/main" val="3808636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224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صليبي كان بدالك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وقبري دا كان مكانك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أنا بدمي فديتك </a:t>
            </a:r>
            <a:endParaRPr lang="en-US" sz="7200" b="1" i="0" dirty="0">
              <a:solidFill>
                <a:srgbClr val="005024"/>
              </a:solidFill>
              <a:effectLst/>
              <a:latin typeface="Helvetica Neue"/>
            </a:endParaRP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وبموتي قد أحييتك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  <a:endParaRPr lang="ar-SA" altLang="en-US" sz="7200" b="1" dirty="0">
              <a:solidFill>
                <a:srgbClr val="005024"/>
              </a:solidFill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993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77419"/>
            <a:ext cx="9982199" cy="3628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 (تعال تعال تعال </a:t>
            </a:r>
            <a:endParaRPr lang="en-US" sz="8000" b="1" i="0" dirty="0">
              <a:solidFill>
                <a:srgbClr val="005024"/>
              </a:solidFill>
              <a:effectLst/>
              <a:latin typeface="Helvetica Neue"/>
            </a:endParaRPr>
          </a:p>
          <a:p>
            <a:pPr algn="ctr" rtl="1">
              <a:lnSpc>
                <a:spcPct val="150000"/>
              </a:lnSpc>
            </a:pPr>
            <a:r>
              <a:rPr lang="en-US" sz="8000" b="1" i="0" dirty="0">
                <a:solidFill>
                  <a:srgbClr val="005024"/>
                </a:solidFill>
                <a:effectLst/>
                <a:latin typeface="Helvetica Neue"/>
              </a:rPr>
              <a:t>  </a:t>
            </a: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تعال إلي الآن)2</a:t>
            </a:r>
            <a:endParaRPr lang="ar-SA" altLang="en-US" sz="8000" b="1" dirty="0">
              <a:solidFill>
                <a:srgbClr val="005024"/>
              </a:solidFill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702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07849"/>
            <a:ext cx="9982199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قال لي الشيطان خطاياك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خلت يسوع ينساك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لكني بنفسي سمعته 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بيقول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لي أنا وياك</a:t>
            </a:r>
            <a:br>
              <a:rPr lang="ar-EG" sz="7200" b="1" dirty="0"/>
            </a:b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224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صليبي كان بدالك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وقبري دا كان مكانك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أنا بدمي فديتك </a:t>
            </a:r>
            <a:endParaRPr lang="en-US" sz="7200" b="1" i="0" dirty="0">
              <a:solidFill>
                <a:srgbClr val="005024"/>
              </a:solidFill>
              <a:effectLst/>
              <a:latin typeface="Helvetica Neue"/>
            </a:endParaRP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وبموتي قد أحييتك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  <a:endParaRPr lang="ar-SA" altLang="en-US" sz="7200" b="1" dirty="0">
              <a:solidFill>
                <a:srgbClr val="005024"/>
              </a:solidFill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77419"/>
            <a:ext cx="9982199" cy="3628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 (تعال تعال تعال </a:t>
            </a:r>
            <a:endParaRPr lang="en-US" sz="8000" b="1" i="0" dirty="0">
              <a:solidFill>
                <a:srgbClr val="005024"/>
              </a:solidFill>
              <a:effectLst/>
              <a:latin typeface="Helvetica Neue"/>
            </a:endParaRPr>
          </a:p>
          <a:p>
            <a:pPr algn="ctr" rtl="1">
              <a:lnSpc>
                <a:spcPct val="150000"/>
              </a:lnSpc>
            </a:pPr>
            <a:r>
              <a:rPr lang="en-US" sz="8000" b="1" i="0" dirty="0">
                <a:solidFill>
                  <a:srgbClr val="005024"/>
                </a:solidFill>
                <a:effectLst/>
                <a:latin typeface="Helvetica Neue"/>
              </a:rPr>
              <a:t>  </a:t>
            </a: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تعال إلي الآن)2</a:t>
            </a:r>
            <a:endParaRPr lang="ar-SA" altLang="en-US" sz="8000" b="1" dirty="0">
              <a:solidFill>
                <a:srgbClr val="005024"/>
              </a:solidFill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710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43555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2-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قال لي يسوع تعال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بلاش تنظر للحالة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ده أنا في لحظة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هأغيرك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ما عندي حاجة محالة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659599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224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صليبي كان بدالك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وقبري دا كان مكانك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أنا بدمي فديتك </a:t>
            </a:r>
            <a:endParaRPr lang="en-US" sz="7200" b="1" i="0" dirty="0">
              <a:solidFill>
                <a:srgbClr val="005024"/>
              </a:solidFill>
              <a:effectLst/>
              <a:latin typeface="Helvetica Neue"/>
            </a:endParaRP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وبموتي قد أحييتك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  <a:endParaRPr lang="ar-SA" altLang="en-US" sz="7200" b="1" dirty="0">
              <a:solidFill>
                <a:srgbClr val="005024"/>
              </a:solidFill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127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77419"/>
            <a:ext cx="9982199" cy="3628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 (تعال تعال تعال </a:t>
            </a:r>
            <a:endParaRPr lang="en-US" sz="8000" b="1" i="0" dirty="0">
              <a:solidFill>
                <a:srgbClr val="005024"/>
              </a:solidFill>
              <a:effectLst/>
              <a:latin typeface="Helvetica Neue"/>
            </a:endParaRPr>
          </a:p>
          <a:p>
            <a:pPr algn="ctr" rtl="1">
              <a:lnSpc>
                <a:spcPct val="150000"/>
              </a:lnSpc>
            </a:pPr>
            <a:r>
              <a:rPr lang="en-US" sz="8000" b="1" i="0" dirty="0">
                <a:solidFill>
                  <a:srgbClr val="005024"/>
                </a:solidFill>
                <a:effectLst/>
                <a:latin typeface="Helvetica Neue"/>
              </a:rPr>
              <a:t>  </a:t>
            </a: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تعال إلي الآن)2</a:t>
            </a:r>
            <a:endParaRPr lang="ar-SA" altLang="en-US" sz="8000" b="1" dirty="0">
              <a:solidFill>
                <a:srgbClr val="005024"/>
              </a:solidFill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811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07849"/>
            <a:ext cx="9982199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3-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أنا بخطاياي أجيلك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وتوبة قلبي أديلك</a:t>
            </a:r>
            <a:br>
              <a:rPr lang="ar-EG" sz="7200" b="1" dirty="0"/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دا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إنت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اللي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حبيتني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مين يغفر ذنبي غيرك</a:t>
            </a:r>
            <a:br>
              <a:rPr lang="ar-EG" sz="7200" b="1" dirty="0"/>
            </a:b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206865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224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صليبي كان بدالك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وقبري دا كان مكانك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أنا بدمي فديتك </a:t>
            </a:r>
            <a:endParaRPr lang="en-US" sz="7200" b="1" i="0" dirty="0">
              <a:solidFill>
                <a:srgbClr val="005024"/>
              </a:solidFill>
              <a:effectLst/>
              <a:latin typeface="Helvetica Neue"/>
            </a:endParaRP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وبموتي قد أحييتك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  <a:endParaRPr lang="ar-SA" altLang="en-US" sz="7200" b="1" dirty="0">
              <a:solidFill>
                <a:srgbClr val="005024"/>
              </a:solidFill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120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2934</TotalTime>
  <Words>193</Words>
  <Application>Microsoft Office PowerPoint</Application>
  <PresentationFormat>On-screen Show (4:3)</PresentationFormat>
  <Paragraphs>47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Helvetica Neue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227</cp:revision>
  <dcterms:created xsi:type="dcterms:W3CDTF">2021-12-07T14:30:00Z</dcterms:created>
  <dcterms:modified xsi:type="dcterms:W3CDTF">2024-04-19T11:08:26Z</dcterms:modified>
</cp:coreProperties>
</file>