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297" r:id="rId4"/>
    <p:sldId id="294" r:id="rId5"/>
    <p:sldId id="299" r:id="rId6"/>
    <p:sldId id="300" r:id="rId7"/>
    <p:sldId id="301" r:id="rId8"/>
    <p:sldId id="302" r:id="rId9"/>
    <p:sldId id="303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7"/>
            <p14:sldId id="294"/>
            <p14:sldId id="299"/>
            <p14:sldId id="300"/>
            <p14:sldId id="301"/>
            <p14:sldId id="302"/>
            <p14:sldId id="30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64" y="4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فين المعنى في حياتي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29579"/>
            <a:ext cx="9982199" cy="5490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1-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فِين المَعنَى في حَيَاتي 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في دَايرَة وِقفِت سَاعَاتي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وِخَايف أيوَة خَاي</a:t>
            </a:r>
            <a:r>
              <a:rPr lang="ar-EG" sz="6600" b="1" dirty="0">
                <a:solidFill>
                  <a:srgbClr val="000000"/>
                </a:solidFill>
                <a:latin typeface="Helvetica Neue"/>
              </a:rPr>
              <a:t>ـــــ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ف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مِن اللـــــــي جَــــــاي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8600"/>
            <a:ext cx="9982199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تُهت في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دَايرَة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غَريبَـة  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في وَهم وَأتارِيه حَقِيقَة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مِش عَـــــــــــارِف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أنا مَيِّت ولا حَــــيّ</a:t>
            </a:r>
            <a:endParaRPr lang="ar-EG" sz="88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804885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5156"/>
            <a:ext cx="9982199" cy="6438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</a:rPr>
              <a:t>عَايز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 أرجَع يا شَمسِي  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وَألقَى مَاضِيَّ مَنسِـــي</a:t>
            </a:r>
            <a:b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أرجَع أكــــــون نفسِي  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أكـــــون إنسَــــــــــان</a:t>
            </a:r>
            <a:endParaRPr lang="ar-SA" altLang="en-US" sz="6000" b="1" dirty="0">
              <a:solidFill>
                <a:srgbClr val="005024"/>
              </a:solidFill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76715"/>
            <a:ext cx="9982199" cy="4533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مِين غِيرَك أقوَى مِنِّي  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أقوَى مِن اللي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</a:rPr>
              <a:t>بيبعِدني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وِيرُدِّني مِن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</a:rPr>
              <a:t>دايرِة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 الإدمَان</a:t>
            </a:r>
            <a:endParaRPr lang="ar-SA" altLang="en-US" sz="6600" b="1" dirty="0">
              <a:solidFill>
                <a:srgbClr val="005024"/>
              </a:solidFill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50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7948"/>
            <a:ext cx="9982199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2-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سَامِحْني لو رَفَضتك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لو في مَــــرَّة عَانِدتك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كان عَقلِي يا رَب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غَايب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مُش في الوَعــــــــــي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276593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50348"/>
            <a:ext cx="9982199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قول لــــــي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لِسَّة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باحِبَّك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 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قولها وِسِيبني لِحُضنك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رَجَّعْني أحِب النَّـــــاس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وَأشُــــوف الضَّـــــــي</a:t>
            </a:r>
            <a:endParaRPr lang="ar-EG" sz="88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253619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5156"/>
            <a:ext cx="9982199" cy="6438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</a:rPr>
              <a:t>عَايز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 أرجَع يا شَمسِي  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وَألقَى مَاضِيَّ مَنسِـــي</a:t>
            </a:r>
            <a:b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أرجَع أكــــــون نفسِي  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أكـــــون إنسَــــــــــان</a:t>
            </a:r>
            <a:endParaRPr lang="ar-SA" altLang="en-US" sz="6000" b="1" dirty="0">
              <a:solidFill>
                <a:srgbClr val="005024"/>
              </a:solidFill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535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76715"/>
            <a:ext cx="9982199" cy="4533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مِين غِيرَك أقوَى مِنِّي  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أقوَى مِن اللي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</a:rPr>
              <a:t>بيبعِدني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وِيرُدِّني مِن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</a:rPr>
              <a:t>دايرِة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 الإدمَان</a:t>
            </a:r>
            <a:endParaRPr lang="ar-SA" altLang="en-US" sz="6600" b="1" dirty="0">
              <a:solidFill>
                <a:srgbClr val="005024"/>
              </a:solidFill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087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2932</TotalTime>
  <Words>124</Words>
  <Application>Microsoft Office PowerPoint</Application>
  <PresentationFormat>On-screen Show (4:3)</PresentationFormat>
  <Paragraphs>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Helvetica Neue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226</cp:revision>
  <dcterms:created xsi:type="dcterms:W3CDTF">2021-12-07T14:30:00Z</dcterms:created>
  <dcterms:modified xsi:type="dcterms:W3CDTF">2024-04-19T11:12:34Z</dcterms:modified>
</cp:coreProperties>
</file>