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277" r:id="rId3"/>
    <p:sldId id="294" r:id="rId4"/>
    <p:sldId id="29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6" d="100"/>
          <a:sy n="56" d="100"/>
        </p:scale>
        <p:origin x="128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فيك يا كل الاماني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0"/>
            <a:ext cx="9982199" cy="7417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1-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فيك يا كل ال</a:t>
            </a:r>
            <a:r>
              <a:rPr lang="ar-EG" sz="5400" b="1" dirty="0">
                <a:solidFill>
                  <a:srgbClr val="000000"/>
                </a:solidFill>
                <a:latin typeface="Helvetica Neue"/>
              </a:rPr>
              <a:t>أ</a:t>
            </a: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ماني وجد القلب مناه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ناء أياما طويلة بعدما ضل خطاه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كان يجري في عياء حائرًا في ظلمة</a:t>
            </a:r>
            <a:br>
              <a:rPr lang="ar-EG" sz="5400" b="1" dirty="0"/>
            </a:b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كان يرنو لملاذ كان في دوامة</a:t>
            </a:r>
            <a:br>
              <a:rPr lang="ar-EG" sz="5400" b="1" dirty="0"/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76200"/>
            <a:ext cx="9982199" cy="882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500" b="1" i="0" dirty="0">
                <a:solidFill>
                  <a:srgbClr val="000000"/>
                </a:solidFill>
                <a:effectLst/>
                <a:latin typeface="Helvetica Neue"/>
              </a:rPr>
              <a:t>2-</a:t>
            </a:r>
            <a:br>
              <a:rPr lang="ar-EG" sz="5500" b="1" dirty="0"/>
            </a:br>
            <a:r>
              <a:rPr lang="ar-EG" sz="5500" b="1" i="0" dirty="0">
                <a:solidFill>
                  <a:srgbClr val="000000"/>
                </a:solidFill>
                <a:effectLst/>
                <a:latin typeface="Helvetica Neue"/>
              </a:rPr>
              <a:t>وبدا شخص جريح في جراحه الشفاء</a:t>
            </a:r>
            <a:br>
              <a:rPr lang="ar-EG" sz="5500" b="1" dirty="0"/>
            </a:br>
            <a:r>
              <a:rPr lang="ar-EG" sz="5500" b="1" i="0" dirty="0">
                <a:solidFill>
                  <a:srgbClr val="000000"/>
                </a:solidFill>
                <a:effectLst/>
                <a:latin typeface="Helvetica Neue"/>
              </a:rPr>
              <a:t>زار قلبي وافتداه فابتدا عهد الهناء</a:t>
            </a:r>
            <a:br>
              <a:rPr lang="ar-EG" sz="5500" b="1" dirty="0"/>
            </a:br>
            <a:r>
              <a:rPr lang="ar-EG" sz="5500" b="1" i="0" dirty="0">
                <a:solidFill>
                  <a:srgbClr val="000000"/>
                </a:solidFill>
                <a:effectLst/>
                <a:latin typeface="Helvetica Neue"/>
              </a:rPr>
              <a:t>كانت الدنيا صغيرة لم تسع كل السرور</a:t>
            </a:r>
            <a:br>
              <a:rPr lang="ar-EG" sz="5500" b="1" dirty="0"/>
            </a:br>
            <a:r>
              <a:rPr lang="ar-EG" sz="5500" b="1" i="0" dirty="0">
                <a:solidFill>
                  <a:srgbClr val="000000"/>
                </a:solidFill>
                <a:effectLst/>
                <a:latin typeface="Helvetica Neue"/>
              </a:rPr>
              <a:t>صار عصفورًا طليقًا كان يعلو كالنسور</a:t>
            </a:r>
            <a:br>
              <a:rPr lang="ar-EG" sz="5500" b="1" dirty="0"/>
            </a:br>
            <a:br>
              <a:rPr lang="ar-EG" sz="5500" b="1" dirty="0"/>
            </a:br>
            <a:endParaRPr lang="ar-EG" sz="55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821425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80542"/>
            <a:ext cx="9982199" cy="99103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i="0" dirty="0">
                <a:solidFill>
                  <a:srgbClr val="000000"/>
                </a:solidFill>
                <a:effectLst/>
                <a:latin typeface="Helvetica Neue"/>
              </a:rPr>
              <a:t>3-</a:t>
            </a:r>
            <a:br>
              <a:rPr lang="ar-EG" sz="5400" b="1" dirty="0"/>
            </a:br>
            <a:r>
              <a:rPr lang="ar-EG" sz="5400" b="1" dirty="0">
                <a:effectLst/>
              </a:rPr>
              <a:t>وأنا ربي أصلي طالبًا منك الهدى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واعدا إكمال سيري للسما طول المدى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وأرى الدنيا شباكًا تبتغي إرادتي</a:t>
            </a:r>
            <a:br>
              <a:rPr lang="ar-EG" sz="5400" b="1" dirty="0">
                <a:effectLst/>
              </a:rPr>
            </a:br>
            <a:r>
              <a:rPr lang="ar-EG" sz="5400" b="1" dirty="0">
                <a:effectLst/>
              </a:rPr>
              <a:t>إن باحداها أسرت رد لي حريتي</a:t>
            </a:r>
          </a:p>
          <a:p>
            <a:pPr>
              <a:lnSpc>
                <a:spcPct val="150000"/>
              </a:lnSpc>
            </a:pPr>
            <a:br>
              <a:rPr lang="ar-EG" sz="5400" b="1" dirty="0">
                <a:effectLst/>
              </a:rPr>
            </a:br>
            <a:br>
              <a:rPr lang="ar-EG" sz="5400" b="1" dirty="0"/>
            </a:br>
            <a:endParaRPr lang="ar-EG" sz="5400" b="1" i="0" dirty="0">
              <a:solidFill>
                <a:srgbClr val="000000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17277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2927</TotalTime>
  <Words>99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Helvetica Neue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225</cp:revision>
  <dcterms:created xsi:type="dcterms:W3CDTF">2021-12-07T14:30:00Z</dcterms:created>
  <dcterms:modified xsi:type="dcterms:W3CDTF">2024-04-19T11:17:22Z</dcterms:modified>
</cp:coreProperties>
</file>