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8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-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مَوكِبِ جَيشِ الغالِبين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مَوْكِبِ جَيْشِ الغَالِبين  سَوْفَ أسِيرُ مَعَ يَسُوعْ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فادِي حَياتــــي عَلى الصَّليبْ  قائِدِ الجَيْشِ العَظِيــــمْ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عِندَما شَمْسِي مِن هُنا تغيبْ  عَن يَقينٍ أُضِيءُ هُناكْ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أدْخُلُ مَجْـدَاً قد أُعِدَّ لــــي  قبلَ تأسِيسِ الأفـــــلاكْ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mawkebi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jayshi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elghalebin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eljayshe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elaazeem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tagheeb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oDeeao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adkholo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oaedda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taaseesi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alaflak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victory parade I will walk with Jesus Who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redeemed me on the cross, The great leader of the army. When my sun sets in here, I will shine there. I will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enter the glory prepared for me before the creation.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وَعِندَما تُفتَحُ الأسفَارْ   وَيُؤخَذُ سِفرُ الحَيَاة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يُندَهُ اِسمــــي مَعَ الأبرَارْ   وَنُقـــــادُ لِلِقـــــــاه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رُغمَ أنَّني أوَّلُ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الخُطــــاة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في الجَحيمِ نصيبي هُناكْ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إلا أنَّني نِلتُ نِعمَــــــــةً   حَسَبَتْ لــيَ بِرَّ ذاكْ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toftaho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alasfar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yoakhatho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sefro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yondaho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alabrar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noqado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leqah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roghma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awalo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elkhotah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fil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jaheemi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naSibi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nelto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hasabat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the book of life is opened my name will be called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names of all the righteous and we will meet Him. Though I am the worst of sinners worthy of hell but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granted grace to count His righteousness for me.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مَوْكِبِ جَيْشِ الغَالِبينْ  سَوْفَ أسِيرُ يا يَسُوع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فاتِحَــــــــاً أبوَابَ الخُلــود  يا حَيَـــــــاةَ المُؤمِنينْ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حَـــــوْلَ عَرْشِكَ قُرْبَ قلبِكَ  كم سَيَحْلو لنا الجُلوسْ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نرْفَعُ لكَ شُكرَنـــــــــا  يا مُخَلِّصَ النُّفــــوسْ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mawkebi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jayshi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alghalebeen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fatehan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abwaba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alkholood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elmoameneen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aarsheka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qorba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eljoloos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mokhalleS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elaannofoos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victory parade I will walk, Jesus, You opened the gates of eternity, You are our life. Around Your throne, close to Your heart we would love to sit thanking You our savior.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نرَى وَجْهَكَ الجَمِيل  نسمَعُ صَوْتَكَ الطَرُوبْ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يَحْكِــــي لنا سِرَّكَ العَظِيم   قِصَّـــة َ الحُبِّ العَجيبْ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حُبِّكَ لنـــــا وَافتِدَائِـــــــكَ   لِعُصَــــاةٍ قُسَاةِ القُلـوبْ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 ذا نشْـدُو مَجْدَاً لاسْمِكَ   أيا رَبَّنــــــــا المَحْبُوبْ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elJameel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nasmaao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eltarob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yahki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serraka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qessata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alaajeeb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waftedaaeka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aoSaten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qosat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elqoloob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aendatha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almahbob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see Your beautiful face and hear Your tender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voice telling us about the story of the great love.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and redemption for the hard hearted. Then we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sing praises for Your name Beloved Lord.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</TotalTime>
  <Words>470</Words>
  <Application>Microsoft Office PowerPoint</Application>
  <PresentationFormat>عرض على الشاشة (4:3)</PresentationFormat>
  <Paragraphs>25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545</cp:revision>
  <dcterms:created xsi:type="dcterms:W3CDTF">2021-12-07T14:30:00Z</dcterms:created>
  <dcterms:modified xsi:type="dcterms:W3CDTF">2023-10-29T15:51:31Z</dcterms:modified>
</cp:coreProperties>
</file>