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277" r:id="rId3"/>
    <p:sldId id="403" r:id="rId4"/>
    <p:sldId id="396" r:id="rId5"/>
    <p:sldId id="404" r:id="rId6"/>
    <p:sldId id="405" r:id="rId7"/>
    <p:sldId id="406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403"/>
            <p14:sldId id="396"/>
            <p14:sldId id="404"/>
            <p14:sldId id="405"/>
            <p14:sldId id="406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56" d="100"/>
          <a:sy n="56" d="100"/>
        </p:scale>
        <p:origin x="64" y="43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395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في حربي أنا جندي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-492383"/>
            <a:ext cx="9982199" cy="99411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ar-EG" sz="8000" b="1" dirty="0"/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في حربي أنا جندي 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بتألم من جروحي 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لكن طبيبي جنبي 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وبيشفينـــــــــي</a:t>
            </a:r>
          </a:p>
          <a:p>
            <a:pPr algn="ctr" rtl="1"/>
            <a:endParaRPr lang="ar-EG" sz="8000" b="1" dirty="0"/>
          </a:p>
          <a:p>
            <a:pPr algn="ctr"/>
            <a:br>
              <a:rPr lang="ar-EG" sz="8000" b="1" dirty="0"/>
            </a:br>
            <a:endParaRPr lang="ar-EG" sz="80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-416183"/>
            <a:ext cx="9982199" cy="99411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ar-EG" sz="8000" b="1" dirty="0"/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ومهما اشتدت آلامي 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أنا </a:t>
            </a:r>
            <a:r>
              <a:rPr lang="ar-EG" sz="8000" b="1" i="0" dirty="0" err="1">
                <a:solidFill>
                  <a:srgbClr val="000000"/>
                </a:solidFill>
                <a:effectLst/>
                <a:latin typeface="Helvetica Neue"/>
              </a:rPr>
              <a:t>هاثبت</a:t>
            </a: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 في مكاني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علشان إلهي أقوى 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هاينجينــــــــــــي</a:t>
            </a:r>
          </a:p>
          <a:p>
            <a:pPr algn="ctr" rtl="1"/>
            <a:endParaRPr lang="ar-EG" sz="8000" b="1" dirty="0"/>
          </a:p>
          <a:p>
            <a:pPr algn="ctr"/>
            <a:br>
              <a:rPr lang="ar-EG" sz="8000" b="1" dirty="0"/>
            </a:br>
            <a:endParaRPr lang="ar-EG" sz="8000" b="1" dirty="0"/>
          </a:p>
        </p:txBody>
      </p:sp>
    </p:spTree>
    <p:extLst>
      <p:ext uri="{BB962C8B-B14F-4D97-AF65-F5344CB8AC3E}">
        <p14:creationId xmlns:p14="http://schemas.microsoft.com/office/powerpoint/2010/main" val="36303822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800" y="6982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</a:rPr>
              <a:t>أنا محبوب أنا مقبول </a:t>
            </a:r>
          </a:p>
          <a:p>
            <a:pPr algn="ctr" rtl="1"/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</a:rPr>
              <a:t>على حساب دم الفادي</a:t>
            </a:r>
          </a:p>
          <a:p>
            <a:pPr algn="ctr" rtl="1"/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</a:rPr>
              <a:t> أنا محبوب أنا مقبول</a:t>
            </a:r>
          </a:p>
          <a:p>
            <a:pPr algn="ctr" rtl="1"/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</a:rPr>
              <a:t> ولساني هايشهد وينادي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8506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 الحرب عليا شديدة 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وقوى الشر عنيدة 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لكن أنا قلبي واثق 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إن إلهي حي</a:t>
            </a:r>
            <a:endParaRPr lang="ar-EG" sz="8000" b="1" dirty="0"/>
          </a:p>
        </p:txBody>
      </p:sp>
    </p:spTree>
    <p:extLst>
      <p:ext uri="{BB962C8B-B14F-4D97-AF65-F5344CB8AC3E}">
        <p14:creationId xmlns:p14="http://schemas.microsoft.com/office/powerpoint/2010/main" val="14123001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1108293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effectLst/>
              </a:rPr>
              <a:t>ومهما كانت جروحي </a:t>
            </a:r>
          </a:p>
          <a:p>
            <a:pPr algn="ctr" rtl="1"/>
            <a:r>
              <a:rPr lang="ar-EG" sz="7200" b="1" dirty="0">
                <a:effectLst/>
              </a:rPr>
              <a:t>هو اللي </a:t>
            </a:r>
            <a:r>
              <a:rPr lang="ar-EG" sz="7200" b="1" dirty="0" err="1">
                <a:effectLst/>
              </a:rPr>
              <a:t>هايشفي</a:t>
            </a:r>
            <a:r>
              <a:rPr lang="ar-EG" sz="7200" b="1" dirty="0">
                <a:effectLst/>
              </a:rPr>
              <a:t> روحي</a:t>
            </a:r>
          </a:p>
          <a:p>
            <a:pPr algn="ctr" rtl="1"/>
            <a:r>
              <a:rPr lang="ar-EG" sz="7200" b="1" dirty="0">
                <a:effectLst/>
              </a:rPr>
              <a:t>حضوره يفرح قلبي</a:t>
            </a:r>
          </a:p>
          <a:p>
            <a:pPr algn="ctr" rtl="1"/>
            <a:r>
              <a:rPr lang="ar-EG" sz="7200" b="1" dirty="0">
                <a:effectLst/>
              </a:rPr>
              <a:t> ويقوينـــــــــي</a:t>
            </a:r>
          </a:p>
          <a:p>
            <a:br>
              <a:rPr lang="ar-EG" sz="7200" b="1" dirty="0">
                <a:effectLst/>
              </a:rPr>
            </a:br>
            <a:endParaRPr lang="ar-EG" sz="7200" b="1" dirty="0"/>
          </a:p>
        </p:txBody>
      </p:sp>
    </p:spTree>
    <p:extLst>
      <p:ext uri="{BB962C8B-B14F-4D97-AF65-F5344CB8AC3E}">
        <p14:creationId xmlns:p14="http://schemas.microsoft.com/office/powerpoint/2010/main" val="39988201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800" y="6982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</a:rPr>
              <a:t>أنا محبوب أنا مقبول </a:t>
            </a:r>
          </a:p>
          <a:p>
            <a:pPr algn="ctr" rtl="1"/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</a:rPr>
              <a:t>على حساب دم الفادي</a:t>
            </a:r>
          </a:p>
          <a:p>
            <a:pPr algn="ctr" rtl="1"/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</a:rPr>
              <a:t> أنا محبوب أنا مقبول</a:t>
            </a:r>
          </a:p>
          <a:p>
            <a:pPr algn="ctr" rtl="1"/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</a:rPr>
              <a:t> ولساني هايشهد وينادي</a:t>
            </a:r>
          </a:p>
        </p:txBody>
      </p:sp>
    </p:spTree>
    <p:extLst>
      <p:ext uri="{BB962C8B-B14F-4D97-AF65-F5344CB8AC3E}">
        <p14:creationId xmlns:p14="http://schemas.microsoft.com/office/powerpoint/2010/main" val="4894217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1731</TotalTime>
  <Words>90</Words>
  <Application>Microsoft Office PowerPoint</Application>
  <PresentationFormat>On-screen Show (4:3)</PresentationFormat>
  <Paragraphs>33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Helvetica Neue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217</cp:revision>
  <dcterms:created xsi:type="dcterms:W3CDTF">2021-12-07T14:30:00Z</dcterms:created>
  <dcterms:modified xsi:type="dcterms:W3CDTF">2024-04-19T11:32:21Z</dcterms:modified>
</cp:coreProperties>
</file>