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4" r:id="rId4"/>
    <p:sldId id="325" r:id="rId5"/>
    <p:sldId id="32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85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24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82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حَرْبي أنا جُندِي بَتألِّم في جُرُوحِي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حَرْبـي أنا جُندِي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بَتألِّم في جُرُوحِـــي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لكن طَبيبـــي جَنبــــــي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وِبيشفينــــــــــــــــي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ومَهما اِشتَدِّت آلامِــــي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هاثبَت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مَكَاني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عَلَشَـــان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إلَهـــي أقوَى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هاينَجِّينـــــــــــــــي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jondi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bataallem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jorohi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janbi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yeshfini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eshtaddet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hathbat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haynajjini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a soldier in the war, I suffer but my healer is here and He heals me. In all the tough pains I will stay in my place because God is tougher and He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مَحبُوب أنا مَقبُول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حِسَاب دَمِّ الف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مَحبُوب أنا مَقبُول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وِلساني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هايشهَد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وِينادِي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mahboob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maqbool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hesab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damme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elfadi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mahboob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maqbool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welsani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hayeshhad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yenadi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accepted on the account of the blood of the Redeemer. My tongue will announce that.</a:t>
            </a: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102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الحَرب عَلَيَّ شِدِي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دَة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وقوَى الشَّرِّ عَنيدَة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لكن أنا قلبــــــــــي وَاثِق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 إلَهِــي حَـــــيّ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ومَهمَا كانِت جُرُوحِي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هوَ اللي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هايشفي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رُوحِي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حُضُورُه يفَرَّح قلبــــــــي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وِيقَوِّينــــــــــــــــي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elharb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shedida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aanida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watheq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hayeshfi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hoDoro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yefarrah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yeqawwini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war is tough, the powers of evil are stubborn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but my heart is sure that my God is alive. No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matter how sever my wounds are, He will heal me.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716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مَحبُوب أنا مَقبُول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حِسَاب دَمِّ الف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مَحبُوب أنا مَقبُول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وِلساني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هايشهَد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وِينادِي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mahboob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maqbool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hesab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damme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elfadi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mahboob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maqbool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welsani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hayeshhad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yenadi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accepted on the account of the blood of the Redeemer. My tongue will announce that.</a:t>
            </a: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5403</TotalTime>
  <Words>325</Words>
  <Application>Microsoft Office PowerPoint</Application>
  <PresentationFormat>عرض على الشاشة (4:3)</PresentationFormat>
  <Paragraphs>22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538</cp:revision>
  <dcterms:created xsi:type="dcterms:W3CDTF">2021-12-07T14:30:00Z</dcterms:created>
  <dcterms:modified xsi:type="dcterms:W3CDTF">2023-10-22T08:22:57Z</dcterms:modified>
</cp:coreProperties>
</file>