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3" r:id="rId3"/>
    <p:sldId id="324" r:id="rId4"/>
    <p:sldId id="325" r:id="rId5"/>
    <p:sldId id="326" r:id="rId6"/>
    <p:sldId id="327" r:id="rId7"/>
    <p:sldId id="32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326"/>
            <p14:sldId id="327"/>
            <p14:sldId id="32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3" d="100"/>
          <a:sy n="93" d="100"/>
        </p:scale>
        <p:origin x="1632" y="-1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85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94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395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387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48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بَرِّيَّةِ الفُتور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بَرِّيَّةِ الفُتورِ  وَسْطَ وَحْشَةِ الظَّلامْ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مَرَارَةِ العَذابِ  تَحْتَ عَلقـَمِ الآثـــامْ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(مَلَلْتُ بُعْـــدِي  سَئِمْتُ دَرْبــــــــي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وَحارَ قلبــــــــــي  فَقُمْتُ رَاجِعَــاً)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barriati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elfotori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wasta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wahshati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elzzalam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 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mararati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alaathabi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tahta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aalqami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elathaam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malalto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boadi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saaemto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darbi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wahara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faqomto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rajeaan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 the lazy wilderness, in the middle of darkness, in the bitterness of suffering and under the bitter curse of sin,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 felt sick of my ways so I got up and came back.</a:t>
            </a:r>
            <a:endParaRPr lang="ar-EG" sz="105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(بنَشيدِ العَوْدَةِ   بدُمُــوعِ التَّوْبَةِ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بخُشُوعِ العَابِدِ  لَكَ أعُودُ </a:t>
            </a:r>
            <a:r>
              <a:rPr kumimoji="0" lang="ar-EG" sz="6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يارَبِّي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nasheedi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elaawdati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domoait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tawbati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 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khoshoai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elaabedi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aaodo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rabbi)2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With the song of return, with the tears of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repentance and humbly I return to You Lord.</a:t>
            </a:r>
            <a:endParaRPr lang="ar-EG" sz="11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1029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حُبَّ غَيْرِكَ طَلَبْتُ  وَبَحَثتُ عَن رَفيـــــــــقْ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صِدْقَ ناسٍ قد رَجَوْتُ  هَل تُرَى يَبقَى الصَّدِيقْ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(الحُبُّ وَلَّـــى  وَالصِّدْقُ قَــــــلَّ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وَالقَلبُ مَــــــلَّ  فَقُمْتُ رَاجِعَاً)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ghayreka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talabto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wabahathto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rafeeq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Sedqa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rajawto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tora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yabqa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elSSadeeq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alhobbo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walSSedqo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qalla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walqalbo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faqomto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rajeaan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looked for somebody else's love and I looked for company,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 hoped that people are frank and that friendship would last, but love is gone, frankness is less now and the heart got sick so I got up to come back.</a:t>
            </a:r>
            <a:endParaRPr lang="ar-EG" sz="105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9187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(بنَشيدِ العَوْدَةِ   بدُمُــوعِ التَّوْبَةِ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بخُشُوعِ العَابِدِ  لَكَ أعُودُ </a:t>
            </a:r>
            <a:r>
              <a:rPr kumimoji="0" lang="ar-EG" sz="6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يارَبِّي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nasheedi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elaawdati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domoait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tawbati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 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khoshoai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elaabedi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aaodo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rabbi)2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With the song of return, with the tears of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repentance and humbly I return to You Lord.</a:t>
            </a:r>
            <a:endParaRPr lang="ar-EG" sz="11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5181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سأعِيشُ لَكَ عُمْري  بَاحِثاً عَن فِكـرِكَ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لأُطِيعَكَ اِختِيــــــــارَاً  أحْيا طَوْعَ أمْرِكَ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(أُحِبُّ رَبِّـــي  مِنْ كُلِّ قلبـــي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صَدَىً لِلحُـــبِّ  لِهَذا أرجِـــعُ)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aaeesho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aomri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bahethan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fekreka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oteaakak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ahtearan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tawaa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amreka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ohebbo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 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Sadan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lelhobbi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lehatha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arjeao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will live for You looking for Your directions. I will willingly follow You. I love My Lord from the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bottom of my heart as a reflection to His love so I go back.</a:t>
            </a:r>
            <a:endParaRPr lang="ar-EG" sz="105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1057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(بنَشيدِ العَوْدَةِ   بدُمُــوعِ التَّوْبَةِ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بخُشُوعِ العَابِدِ  لَكَ أعُودُ </a:t>
            </a:r>
            <a:r>
              <a:rPr kumimoji="0" lang="ar-EG" sz="60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يارَبِّي</a:t>
            </a: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nasheedi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elaawdati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domoait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tawbati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 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khoshoai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elaabedi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aaodo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rabbi)2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10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With the song of return, with the tears of</a:t>
            </a: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repentance and humbly I return to You Lord.</a:t>
            </a:r>
            <a:endParaRPr lang="ar-EG" sz="11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7272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5399</TotalTime>
  <Words>476</Words>
  <Application>Microsoft Office PowerPoint</Application>
  <PresentationFormat>عرض على الشاشة (4:3)</PresentationFormat>
  <Paragraphs>36</Paragraphs>
  <Slides>8</Slides>
  <Notes>6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537</cp:revision>
  <dcterms:created xsi:type="dcterms:W3CDTF">2021-12-07T14:30:00Z</dcterms:created>
  <dcterms:modified xsi:type="dcterms:W3CDTF">2023-10-21T13:10:07Z</dcterms:modified>
</cp:coreProperties>
</file>