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6" r:id="rId4"/>
    <p:sldId id="397" r:id="rId5"/>
    <p:sldId id="398" r:id="rId6"/>
    <p:sldId id="399" r:id="rId7"/>
    <p:sldId id="400" r:id="rId8"/>
    <p:sldId id="401" r:id="rId9"/>
    <p:sldId id="40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6"/>
            <p14:sldId id="397"/>
            <p14:sldId id="398"/>
            <p14:sldId id="399"/>
            <p14:sldId id="400"/>
            <p14:sldId id="401"/>
            <p14:sldId id="40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 الهزيع الرابع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845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وسط ليل الانتظار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عند ما يخبو الرجاء </a:t>
            </a:r>
            <a:r>
              <a:rPr lang="ar-EG" sz="5400" b="1" i="0" dirty="0" err="1">
                <a:solidFill>
                  <a:srgbClr val="000000"/>
                </a:solidFill>
                <a:effectLst/>
                <a:latin typeface="Helvetica Neue"/>
              </a:rPr>
              <a:t>والمنى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 تبدو بخار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إذ بصيص الأمل يختفي ولا منار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تستجيب سيدي</a:t>
            </a:r>
          </a:p>
          <a:p>
            <a:pPr algn="ctr" rtl="1"/>
            <a:endParaRPr lang="ar-EG" sz="5400" b="1" dirty="0"/>
          </a:p>
          <a:p>
            <a:pPr algn="ctr"/>
            <a:br>
              <a:rPr lang="ar-EG" sz="5400" b="1" dirty="0"/>
            </a:br>
            <a:endParaRPr lang="ar-EG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6660"/>
            <a:ext cx="9982199" cy="1065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024"/>
                </a:solidFill>
              </a:rPr>
              <a:t>القرار:</a:t>
            </a:r>
            <a:r>
              <a:rPr lang="ar-EG" sz="8000" b="1" dirty="0">
                <a:solidFill>
                  <a:srgbClr val="005024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(عند المساء يبيت البكاء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وفي الصباح ترنم) 2</a:t>
            </a:r>
          </a:p>
          <a:p>
            <a:pPr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</a:rPr>
            </a:br>
            <a:endParaRPr lang="ar-EG" sz="9600" b="1" dirty="0">
              <a:solidFill>
                <a:srgbClr val="005024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حيث لا يبقى خيار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يعجز العلم ولا ينفعن سعي الكبار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قوتي تخونني ويضيق الاختبار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تستطيع سيدي</a:t>
            </a:r>
          </a:p>
          <a:p>
            <a:pPr algn="ctr" rtl="1"/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805890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6660"/>
            <a:ext cx="9982199" cy="1065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024"/>
                </a:solidFill>
              </a:rPr>
              <a:t>القرار:</a:t>
            </a:r>
            <a:r>
              <a:rPr lang="ar-EG" sz="8000" b="1" dirty="0">
                <a:solidFill>
                  <a:srgbClr val="005024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(عند المساء يبيت البكاء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وفي الصباح ترنم) 2</a:t>
            </a:r>
          </a:p>
          <a:p>
            <a:pPr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</a:rPr>
            </a:br>
            <a:endParaRPr lang="ar-EG" sz="9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460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938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متعباً من السفر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صامتاً مالي سوى وعد عون في القفار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أسمع الأصوات لا تتعبن فات القطار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تتراءى سيدي</a:t>
            </a:r>
          </a:p>
          <a:p>
            <a:pPr algn="ctr" rtl="1"/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50207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6660"/>
            <a:ext cx="9982199" cy="1065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024"/>
                </a:solidFill>
              </a:rPr>
              <a:t>القرار:</a:t>
            </a:r>
            <a:r>
              <a:rPr lang="ar-EG" sz="8000" b="1" dirty="0">
                <a:solidFill>
                  <a:srgbClr val="005024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(عند المساء يبيت البكاء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وفي الصباح ترنم) 2</a:t>
            </a:r>
          </a:p>
          <a:p>
            <a:pPr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</a:rPr>
            </a:br>
            <a:endParaRPr lang="ar-EG" sz="9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61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08300"/>
            <a:ext cx="9982199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4- 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 الهزيع الرابع واضحاً يبدو المسار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عبر أمواج الدجى نحو فجر الانتصار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كنت مرساة الرجاء عاملا خلف الستار</a:t>
            </a:r>
          </a:p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عالماً وقتاً به تسرعن سيدي</a:t>
            </a:r>
          </a:p>
          <a:p>
            <a:pPr algn="ctr" rtl="1"/>
            <a:endParaRPr lang="ar-EG" sz="5400" b="1" dirty="0"/>
          </a:p>
          <a:p>
            <a:pPr algn="ctr"/>
            <a:br>
              <a:rPr lang="ar-EG" sz="5400" b="1" dirty="0"/>
            </a:br>
            <a:endParaRPr lang="ar-EG" sz="5400" b="1" dirty="0"/>
          </a:p>
        </p:txBody>
      </p:sp>
    </p:spTree>
    <p:extLst>
      <p:ext uri="{BB962C8B-B14F-4D97-AF65-F5344CB8AC3E}">
        <p14:creationId xmlns:p14="http://schemas.microsoft.com/office/powerpoint/2010/main" val="18583298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96660"/>
            <a:ext cx="9982199" cy="10652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024"/>
                </a:solidFill>
              </a:rPr>
              <a:t>القرار:</a:t>
            </a:r>
            <a:r>
              <a:rPr lang="ar-EG" sz="8000" b="1" dirty="0">
                <a:solidFill>
                  <a:srgbClr val="005024"/>
                </a:solidFill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(عند المساء يبيت البكاء</a:t>
            </a:r>
          </a:p>
          <a:p>
            <a:pPr algn="ctr" rtl="1">
              <a:lnSpc>
                <a:spcPct val="150000"/>
              </a:lnSpc>
            </a:pPr>
            <a:r>
              <a:rPr lang="ar-EG" sz="8000" b="1" i="0" dirty="0">
                <a:solidFill>
                  <a:srgbClr val="005024"/>
                </a:solidFill>
                <a:effectLst/>
                <a:latin typeface="Helvetica Neue"/>
              </a:rPr>
              <a:t> وفي الصباح ترنم) 2</a:t>
            </a:r>
          </a:p>
          <a:p>
            <a:pPr>
              <a:lnSpc>
                <a:spcPct val="150000"/>
              </a:lnSpc>
            </a:pPr>
            <a:br>
              <a:rPr lang="ar-EG" sz="8000" b="1" dirty="0">
                <a:solidFill>
                  <a:srgbClr val="005024"/>
                </a:solidFill>
              </a:rPr>
            </a:br>
            <a:br>
              <a:rPr lang="ar-EG" sz="8000" b="1" dirty="0">
                <a:solidFill>
                  <a:srgbClr val="005024"/>
                </a:solidFill>
              </a:rPr>
            </a:br>
            <a:endParaRPr lang="ar-EG" sz="9600" b="1" dirty="0">
              <a:solidFill>
                <a:srgbClr val="00502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17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1732</TotalTime>
  <Words>163</Words>
  <Application>Microsoft Office PowerPoint</Application>
  <PresentationFormat>On-screen Show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217</cp:revision>
  <dcterms:created xsi:type="dcterms:W3CDTF">2021-12-07T14:30:00Z</dcterms:created>
  <dcterms:modified xsi:type="dcterms:W3CDTF">2024-04-19T12:51:41Z</dcterms:modified>
</cp:coreProperties>
</file>