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37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6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فَلنَفرَح بِهِ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(فَلنَفرَح بِهِ)2  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وَلنَفتَخِرُ بِمَن فَدَانَا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(فَلنَفـرَح بِهِ)2  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وَلنَبتَهِجْ بِإلَهِ خَلاصِنا</a:t>
            </a: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75624"/>
            <a:ext cx="9144000" cy="702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نُعَظِّمُ المَلِك   نُعَلِنْ مَجْدَهُ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مَلِكَ المُلــوكِ   نُعَلِّي اِسمَهُ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فَهوَ الإلَهُ</a:t>
            </a:r>
            <a:br>
              <a:rPr lang="ar-EG" sz="7200" b="1" dirty="0">
                <a:latin typeface="Arial" charset="0"/>
                <a:cs typeface="Arial" charset="0"/>
              </a:rPr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(فَلنَفرَح بِهِ)2  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وَلنَفتَخِرُ بِمَن فَدَانَا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(فَلنَفـرَح بِهِ)2   </a:t>
            </a:r>
            <a:endParaRPr lang="en-US" sz="66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وَلنَبتَهِجْ بِإلَهِ خَلاصِنا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3377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50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2024-04-19T12:55:54Z</dcterms:modified>
</cp:coreProperties>
</file>