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43" r:id="rId3"/>
    <p:sldId id="444" r:id="rId4"/>
    <p:sldId id="44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فرح محبة سلام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88670"/>
            <a:ext cx="9982199" cy="1772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(فرح محبة سلام</a:t>
            </a:r>
            <a:endParaRPr lang="en-US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ف</a:t>
            </a:r>
            <a:r>
              <a:rPr lang="ar-EG" sz="8000" b="1" dirty="0">
                <a:solidFill>
                  <a:srgbClr val="000000"/>
                </a:solidFill>
                <a:latin typeface="Helvetica Neue"/>
              </a:rPr>
              <a:t>ي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المسيح</a:t>
            </a:r>
            <a:endParaRPr lang="ar-SA" sz="413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فرح محبة سلام في</a:t>
            </a:r>
            <a:endParaRPr lang="en-US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الحياة مع المسيح)2</a:t>
            </a:r>
            <a:endParaRPr lang="ar-SA" sz="413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SA" sz="41300" b="1" dirty="0"/>
            </a:br>
            <a:endParaRPr lang="en-US" altLang="en-US" sz="41300" b="1" dirty="0">
              <a:solidFill>
                <a:srgbClr val="001E0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668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(هيا تعالى إلى المسيح)3</a:t>
            </a:r>
            <a:b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تعال إليه</a:t>
            </a:r>
            <a:endParaRPr lang="ar-SA" sz="714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9710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668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(هيا تعالى إلى المسيح)3</a:t>
            </a:r>
            <a:b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تعال إليه</a:t>
            </a:r>
            <a:endParaRPr lang="ar-SA" sz="714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225095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2261</TotalTime>
  <Words>43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379</cp:revision>
  <dcterms:created xsi:type="dcterms:W3CDTF">2021-12-07T14:30:00Z</dcterms:created>
  <dcterms:modified xsi:type="dcterms:W3CDTF">2024-04-19T12:58:24Z</dcterms:modified>
</cp:coreProperties>
</file>