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56" r:id="rId3"/>
    <p:sldId id="443" r:id="rId4"/>
    <p:sldId id="461" r:id="rId5"/>
    <p:sldId id="458" r:id="rId6"/>
    <p:sldId id="462" r:id="rId7"/>
    <p:sldId id="460" r:id="rId8"/>
    <p:sldId id="46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6"/>
            <p14:sldId id="443"/>
            <p14:sldId id="461"/>
            <p14:sldId id="458"/>
            <p14:sldId id="462"/>
            <p14:sldId id="460"/>
            <p14:sldId id="46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فرح في فرح على طول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21231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66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فرح في فرح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على طول في يسوع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 فرح وما فيش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من تاني دموع )2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54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ما فيش دموع كده من تاني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ده يسوع حبيبي اللي شراني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دمه الكريم كان علشاني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مافيش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دموع</a:t>
            </a:r>
            <a:br>
              <a:rPr lang="ar-EG" sz="7200" b="1" dirty="0">
                <a:solidFill>
                  <a:srgbClr val="001E0E"/>
                </a:solidFill>
              </a:rPr>
            </a:br>
            <a:endParaRPr lang="en-US" altLang="en-US" sz="72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21231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66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فرح في فرح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على طول في يسوع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 فرح وما فيش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من تاني دموع )2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20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40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سدد ديوني اللي عليَّ </a:t>
            </a:r>
            <a:endParaRPr lang="en-US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حررني من كل خطية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ضامن معاه الأبدية</a:t>
            </a:r>
            <a:endParaRPr lang="en-US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ما فيش دموع</a:t>
            </a:r>
            <a:br>
              <a:rPr lang="ar-EG" sz="8000" b="1" dirty="0">
                <a:solidFill>
                  <a:srgbClr val="001E0E"/>
                </a:solidFill>
              </a:rPr>
            </a:br>
            <a:endParaRPr lang="en-US" altLang="en-US" sz="80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403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21231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66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فرح في فرح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على طول في يسوع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 فرح وما فيش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من تاني دموع )2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852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54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فرح كبير جوه في قلبي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وبصوتي هأعلن مش أخبي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ترنيمي ليك إنت ياربي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ما فيش دموع</a:t>
            </a:r>
            <a:br>
              <a:rPr lang="ar-EG" sz="7200" b="1" dirty="0">
                <a:solidFill>
                  <a:srgbClr val="001E0E"/>
                </a:solidFill>
              </a:rPr>
            </a:br>
            <a:endParaRPr lang="en-US" altLang="en-US" sz="72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770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21231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66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فرح في فرح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على طول في يسوع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 فرح وما فيش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من تاني دموع )2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294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2262</TotalTime>
  <Words>148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379</cp:revision>
  <dcterms:created xsi:type="dcterms:W3CDTF">2021-12-07T14:30:00Z</dcterms:created>
  <dcterms:modified xsi:type="dcterms:W3CDTF">2024-04-19T13:01:48Z</dcterms:modified>
</cp:coreProperties>
</file>