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43" r:id="rId3"/>
    <p:sldId id="444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4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52" y="4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فاضَ قلبـي بكَلامٍ صَـالِحٍ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06161"/>
            <a:ext cx="9982199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"/>
              </a:spcBef>
            </a:pPr>
            <a:r>
              <a:rPr lang="ar-SA" altLang="en-US" sz="6000" b="1" dirty="0">
                <a:solidFill>
                  <a:srgbClr val="001E0E"/>
                </a:solidFill>
              </a:rPr>
              <a:t>فاضَ قلبــــــي بكَلامٍ صَـــــــــالِحٍ</a:t>
            </a:r>
            <a:br>
              <a:rPr lang="ar-SA" altLang="en-US" sz="6000" b="1" dirty="0">
                <a:solidFill>
                  <a:srgbClr val="001E0E"/>
                </a:solidFill>
              </a:rPr>
            </a:br>
            <a:r>
              <a:rPr lang="ar-SA" altLang="en-US" sz="6000" b="1" dirty="0">
                <a:solidFill>
                  <a:srgbClr val="001E0E"/>
                </a:solidFill>
              </a:rPr>
              <a:t>مُتَكَلِّمٌ أنــــا بإنشَــــائــــــــي لِلمَلِك</a:t>
            </a:r>
            <a:br>
              <a:rPr lang="ar-SA" altLang="en-US" sz="6000" b="1" dirty="0">
                <a:solidFill>
                  <a:srgbClr val="001E0E"/>
                </a:solidFill>
              </a:rPr>
            </a:br>
            <a:r>
              <a:rPr lang="ar-SA" altLang="en-US" sz="6000" b="1" dirty="0">
                <a:solidFill>
                  <a:srgbClr val="001E0E"/>
                </a:solidFill>
              </a:rPr>
              <a:t>أنتَ أبرَعُ جَمَالاً مِن كُلِّ بَني البَشَر</a:t>
            </a:r>
            <a:br>
              <a:rPr lang="ar-SA" altLang="en-US" sz="6000" b="1" dirty="0">
                <a:solidFill>
                  <a:srgbClr val="001E0E"/>
                </a:solidFill>
              </a:rPr>
            </a:br>
            <a:r>
              <a:rPr lang="ar-SA" altLang="en-US" sz="6000" b="1" dirty="0">
                <a:solidFill>
                  <a:srgbClr val="001E0E"/>
                </a:solidFill>
              </a:rPr>
              <a:t>اِنسَكَبَت النِّعمَــــــــةُ عَلى شَفَتَيْكَ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257756"/>
            <a:ext cx="9982199" cy="4076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"/>
              </a:spcBef>
            </a:pPr>
            <a:r>
              <a:rPr lang="ar-SA" altLang="en-US" sz="6000" b="1" dirty="0">
                <a:solidFill>
                  <a:srgbClr val="001E0E"/>
                </a:solidFill>
              </a:rPr>
              <a:t>فاضَ قلبــــــي بكَلامٍ صَـــــــــالِحٍ</a:t>
            </a:r>
            <a:br>
              <a:rPr lang="ar-SA" altLang="en-US" sz="6000" b="1" dirty="0">
                <a:solidFill>
                  <a:srgbClr val="001E0E"/>
                </a:solidFill>
              </a:rPr>
            </a:br>
            <a:r>
              <a:rPr lang="ar-SA" altLang="en-US" sz="6000" b="1" dirty="0">
                <a:solidFill>
                  <a:srgbClr val="001E0E"/>
                </a:solidFill>
              </a:rPr>
              <a:t>مُتَكَلِّمٌ أنــــا بإنشَــــائــــــــي لِلمَلِك</a:t>
            </a:r>
            <a:br>
              <a:rPr lang="ar-SA" altLang="en-US" sz="6000" b="1" dirty="0">
                <a:solidFill>
                  <a:srgbClr val="001E0E"/>
                </a:solidFill>
              </a:rPr>
            </a:br>
            <a:r>
              <a:rPr lang="ar-SA" altLang="en-US" sz="6000" b="1" dirty="0">
                <a:solidFill>
                  <a:srgbClr val="001E0E"/>
                </a:solidFill>
              </a:rPr>
              <a:t>لِسَان</a:t>
            </a:r>
            <a:r>
              <a:rPr lang="ar-EG" altLang="en-US" sz="6000" b="1" dirty="0">
                <a:solidFill>
                  <a:srgbClr val="001E0E"/>
                </a:solidFill>
              </a:rPr>
              <a:t>ــــــــــــ</a:t>
            </a:r>
            <a:r>
              <a:rPr lang="ar-SA" altLang="en-US" sz="6000" b="1" dirty="0">
                <a:solidFill>
                  <a:srgbClr val="001E0E"/>
                </a:solidFill>
              </a:rPr>
              <a:t>ي (قَلَمُ كاتِبٍ مَاهِرٍ)2 </a:t>
            </a:r>
          </a:p>
        </p:txBody>
      </p:sp>
    </p:spTree>
    <p:extLst>
      <p:ext uri="{BB962C8B-B14F-4D97-AF65-F5344CB8AC3E}">
        <p14:creationId xmlns:p14="http://schemas.microsoft.com/office/powerpoint/2010/main" val="1135590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2259</TotalTime>
  <Words>46</Words>
  <Application>Microsoft Office PowerPoint</Application>
  <PresentationFormat>عرض على الشاشة (4:3)</PresentationFormat>
  <Paragraphs>4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378</cp:revision>
  <dcterms:created xsi:type="dcterms:W3CDTF">2021-12-07T14:30:00Z</dcterms:created>
  <dcterms:modified xsi:type="dcterms:W3CDTF">2024-04-13T10:32:51Z</dcterms:modified>
</cp:coreProperties>
</file>