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3" r:id="rId4"/>
    <p:sldId id="327" r:id="rId5"/>
    <p:sldId id="326" r:id="rId6"/>
    <p:sldId id="32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7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9" d="100"/>
          <a:sy n="59" d="100"/>
        </p:scale>
        <p:origin x="76" y="4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19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6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غَنِّي للربِّ يا كُلَّ الأرضِ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خَلاصُـــهُ لِلأبَـــــــــــــــــدِ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وَمَجــــدُهُ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كُـــــــــــــــلِّ الأرضِ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LB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(لأنَّهُ عَظيمُ القُدرَةِ</a:t>
            </a:r>
            <a:b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 </a:t>
            </a:r>
            <a:r>
              <a:rPr kumimoji="0" lang="ar-EG" sz="8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</a:t>
            </a: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لِسُلطانِهِ)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خَلاصُـــهُ لِلأبَـــــــــــــــــدِ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وَمَجــــدُهُ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كُـــــــــــــــلِّ الأرضِ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86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-</a:t>
            </a:r>
            <a:r>
              <a:rPr kumimoji="0" lang="ar-L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(وَهوَ أبٌ مُحِبٌّ وَغَفور</a:t>
            </a:r>
            <a:b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غَنُّوا </a:t>
            </a:r>
            <a:r>
              <a:rPr kumimoji="0" lang="ar-EG" sz="8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</a:t>
            </a: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لِغُفــــرانِهِ)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79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خَلاصُـــهُ لِلأبَـــــــــــــــــدِ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وَمَجــــدُهُ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كُـــــــــــــــلِّ الأرضِ</a:t>
            </a:r>
          </a:p>
          <a:p>
            <a:pPr rtl="1">
              <a:lnSpc>
                <a:spcPct val="150000"/>
              </a:lnSpc>
            </a:pP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177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97</Words>
  <Application>Microsoft Office PowerPoint</Application>
  <PresentationFormat>عرض على الشاشة (4:3)</PresentationFormat>
  <Paragraphs>25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520</cp:revision>
  <dcterms:created xsi:type="dcterms:W3CDTF">2021-12-07T14:30:00Z</dcterms:created>
  <dcterms:modified xsi:type="dcterms:W3CDTF">2024-04-13T10:28:25Z</dcterms:modified>
</cp:coreProperties>
</file>