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5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6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غنوا و رنموا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غنوا ورنموا 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فرحوا هللوا واخبروا بعجائبه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فهو إلهنا ونبع فرحنا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برباب وعود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84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عظيم هو ربنا وعظيم القوة سمعوه صوت سبحه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نتقدم أمامه بهتاف وحمد</a:t>
            </a:r>
          </a:p>
          <a:p>
            <a:pPr algn="ctr" rtl="1"/>
            <a:r>
              <a:rPr lang="ar-EG" sz="7200" b="1" dirty="0">
                <a:effectLst/>
              </a:rPr>
              <a:t> فهو ملذ</a:t>
            </a:r>
          </a:p>
          <a:p>
            <a:br>
              <a:rPr lang="ar-EG" sz="7200" b="1" dirty="0">
                <a:effectLst/>
              </a:rPr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36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2024-04-19T10:10:36Z</dcterms:modified>
</cp:coreProperties>
</file>