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456" r:id="rId3"/>
    <p:sldId id="465" r:id="rId4"/>
    <p:sldId id="443" r:id="rId5"/>
    <p:sldId id="457" r:id="rId6"/>
    <p:sldId id="474" r:id="rId7"/>
    <p:sldId id="475" r:id="rId8"/>
    <p:sldId id="468" r:id="rId9"/>
    <p:sldId id="469" r:id="rId10"/>
    <p:sldId id="476" r:id="rId11"/>
    <p:sldId id="477" r:id="rId12"/>
    <p:sldId id="472" r:id="rId13"/>
    <p:sldId id="473" r:id="rId14"/>
    <p:sldId id="478" r:id="rId15"/>
    <p:sldId id="479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56"/>
            <p14:sldId id="465"/>
            <p14:sldId id="443"/>
            <p14:sldId id="457"/>
            <p14:sldId id="474"/>
            <p14:sldId id="475"/>
            <p14:sldId id="468"/>
            <p14:sldId id="469"/>
            <p14:sldId id="476"/>
            <p14:sldId id="477"/>
            <p14:sldId id="472"/>
            <p14:sldId id="473"/>
            <p14:sldId id="478"/>
            <p14:sldId id="47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/>
              <a:t>ترنيمة </a:t>
            </a:r>
            <a:endParaRPr lang="ar-EG" sz="7200" b="1" dirty="0"/>
          </a:p>
          <a:p>
            <a:pPr algn="ctr"/>
            <a:r>
              <a:rPr lang="ar-EG" sz="7200" b="1" dirty="0"/>
              <a:t>غالي عليك ربي أنا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723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 غالي عليك ربي أنا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غالي عليــــــــك 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وغلاوتي مش فيــــا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دي محبتـــك ليـــــــا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272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91845"/>
            <a:ext cx="9982199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حطتني جوة قلبك </a:t>
            </a:r>
          </a:p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و شلتني في عنيك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غالي عليك</a:t>
            </a: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757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68953"/>
            <a:ext cx="99821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3-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لكن صوتك جه و فوقني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 الليلة أنا راجع صدقني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لحظة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تاني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بدونك لا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تعال لي و من شري اعتقني</a:t>
            </a: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426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35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effectLst/>
              </a:rPr>
              <a:t>( إخلّق فيّ قلب جديد</a:t>
            </a:r>
            <a:br>
              <a:rPr lang="ar-EG" sz="6000" b="1" dirty="0">
                <a:effectLst/>
              </a:rPr>
            </a:br>
            <a:r>
              <a:rPr lang="ar-EG" sz="6000" b="1" dirty="0">
                <a:effectLst/>
              </a:rPr>
              <a:t>و ارمي الماضي عني بعيد)2</a:t>
            </a:r>
            <a:br>
              <a:rPr lang="ar-EG" sz="6000" b="1" dirty="0">
                <a:effectLst/>
              </a:rPr>
            </a:br>
            <a:r>
              <a:rPr lang="ar-EG" sz="6000" b="1" dirty="0">
                <a:effectLst/>
              </a:rPr>
              <a:t>أنا من الليلة واحد تاني</a:t>
            </a:r>
            <a:br>
              <a:rPr lang="ar-EG" sz="6000" b="1" dirty="0">
                <a:effectLst/>
              </a:rPr>
            </a:br>
            <a:r>
              <a:rPr lang="ar-EG" sz="6000" b="1" dirty="0">
                <a:effectLst/>
              </a:rPr>
              <a:t>و الجاي معاك فرحة و عيد</a:t>
            </a:r>
            <a:br>
              <a:rPr lang="ar-EG" sz="6000" b="1" dirty="0">
                <a:effectLst/>
              </a:rPr>
            </a:br>
            <a:r>
              <a:rPr lang="ar-EG" sz="6000" b="1" dirty="0">
                <a:effectLst/>
              </a:rPr>
              <a:t>دا أنا غالي عليك</a:t>
            </a:r>
          </a:p>
          <a:p>
            <a:br>
              <a:rPr lang="ar-EG" sz="6000" b="1" dirty="0">
                <a:effectLst/>
              </a:rPr>
            </a:br>
            <a:endParaRPr lang="en-US" sz="6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579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723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 غالي عليك ربي أنا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غالي عليــــــــك 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وغلاوتي مش فيــــا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دي محبتـــك ليـــــــا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911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91845"/>
            <a:ext cx="9982199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حطتني جوة قلبك </a:t>
            </a:r>
          </a:p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و شلتني في عنيك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غالي عليك</a:t>
            </a: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982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723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 غالي عليك ربي أنا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غالي عليــــــــك 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وغلاوتي مش فيــــا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دي محبتـــك ليـــــــا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91845"/>
            <a:ext cx="9982199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حطتني جوة قلبك </a:t>
            </a:r>
          </a:p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و شلتني في عنيك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غالي عليك</a:t>
            </a: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150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950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رغم إني قليل في عنيّ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 ضعيف قدام أي خطية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وشعوري بالذنب ماليني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 حياتي فاترة و مطفية</a:t>
            </a:r>
            <a:br>
              <a:rPr lang="ar-EG" sz="6600" b="1" dirty="0"/>
            </a:br>
            <a:br>
              <a:rPr lang="ar-EG" sz="6600" b="1" dirty="0"/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196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 و الماضي عمال يطاردني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 الناس حواليّا بتغضبني ) 2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 مفيش حاجة تسُر القلب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لكن ثقتي فحبك ليا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دا أنا غالي عليك</a:t>
            </a:r>
            <a:br>
              <a:rPr lang="ar-EG" sz="6600" b="1" dirty="0"/>
            </a:br>
            <a:endParaRPr lang="en-US" sz="88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732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723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 غالي عليك ربي أنا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غالي عليــــــــك 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وغلاوتي مش فيــــا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دي محبتـــك ليـــــــا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534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91845"/>
            <a:ext cx="9982199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حطتني جوة قلبك </a:t>
            </a:r>
          </a:p>
          <a:p>
            <a:pPr algn="ctr">
              <a:lnSpc>
                <a:spcPct val="150000"/>
              </a:lnSpc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و شلتني في عنيك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غالي عليك</a:t>
            </a: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372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68953"/>
            <a:ext cx="99821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رغم إني عاهدتك أرجعلك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لكني معُدتش أنفع لك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دا ما فيه شيء صالح فيا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 مؤكد في جهنم هاهلك</a:t>
            </a: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713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63335"/>
            <a:ext cx="9982199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( لا إديتك فرصة تكلمني</a:t>
            </a:r>
            <a:br>
              <a:rPr lang="ar-EG" sz="60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ولا في ظروفي الصعبة هاممني )2</a:t>
            </a:r>
            <a:br>
              <a:rPr lang="ar-EG" sz="54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مع إن الموت قرب مني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كان حياخدني و يقضي عليا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دا أنا غالي عليك</a:t>
            </a:r>
            <a:br>
              <a:rPr lang="ar-EG" sz="6000" b="1" dirty="0"/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378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2258</TotalTime>
  <Words>300</Words>
  <Application>Microsoft Office PowerPoint</Application>
  <PresentationFormat>عرض على الشاشة (4:3)</PresentationFormat>
  <Paragraphs>36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378</cp:revision>
  <dcterms:created xsi:type="dcterms:W3CDTF">2021-12-07T14:30:00Z</dcterms:created>
  <dcterms:modified xsi:type="dcterms:W3CDTF">2024-08-29T08:32:05Z</dcterms:modified>
</cp:coreProperties>
</file>